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881" r:id="rId6"/>
    <p:sldMasterId id="2147483962" r:id="rId7"/>
  </p:sldMasterIdLst>
  <p:notesMasterIdLst>
    <p:notesMasterId r:id="rId10"/>
  </p:notesMasterIdLst>
  <p:handoutMasterIdLst>
    <p:handoutMasterId r:id="rId11"/>
  </p:handoutMasterIdLst>
  <p:sldIdLst>
    <p:sldId id="2147483645" r:id="rId8"/>
    <p:sldId id="2147483643" r:id="rId9"/>
  </p:sldIdLst>
  <p:sldSz cx="9906000" cy="6858000" type="A4"/>
  <p:notesSz cx="9928225" cy="6797675"/>
  <p:custDataLst>
    <p:tags r:id="rId12"/>
  </p:custDataLst>
  <p:defaultTextStyle>
    <a:defPPr>
      <a:defRPr lang="de-DE"/>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68" userDrawn="1">
          <p15:clr>
            <a:srgbClr val="A4A3A4"/>
          </p15:clr>
        </p15:guide>
        <p15:guide id="3" pos="4297" userDrawn="1">
          <p15:clr>
            <a:srgbClr val="A4A3A4"/>
          </p15:clr>
        </p15:guide>
        <p15:guide id="4" pos="143" userDrawn="1">
          <p15:clr>
            <a:srgbClr val="A4A3A4"/>
          </p15:clr>
        </p15:guide>
        <p15:guide id="5" pos="6097" userDrawn="1">
          <p15:clr>
            <a:srgbClr val="A4A3A4"/>
          </p15:clr>
        </p15:guide>
        <p15:guide id="6" pos="3120" userDrawn="1">
          <p15:clr>
            <a:srgbClr val="A4A3A4"/>
          </p15:clr>
        </p15:guide>
        <p15:guide id="11" pos="4447" userDrawn="1">
          <p15:clr>
            <a:srgbClr val="A4A3A4"/>
          </p15:clr>
        </p15:guide>
        <p15:guide id="13" orient="horz" pos="3975" userDrawn="1">
          <p15:clr>
            <a:srgbClr val="A4A3A4"/>
          </p15:clr>
        </p15:guide>
        <p15:guide id="14" orient="horz" pos="1128" userDrawn="1">
          <p15:clr>
            <a:srgbClr val="A4A3A4"/>
          </p15:clr>
        </p15:guide>
        <p15:guide id="15" orient="horz" pos="880" userDrawn="1">
          <p15:clr>
            <a:srgbClr val="A4A3A4"/>
          </p15:clr>
        </p15:guide>
        <p15:guide id="16" pos="481" userDrawn="1">
          <p15:clr>
            <a:srgbClr val="A4A3A4"/>
          </p15:clr>
        </p15:guide>
      </p15:sldGuideLst>
    </p:ext>
    <p:ext uri="{2D200454-40CA-4A62-9FC3-DE9A4176ACB9}">
      <p15:notesGuideLst xmlns:p15="http://schemas.microsoft.com/office/powerpoint/2012/main">
        <p15:guide id="1" orient="horz" pos="2140" userDrawn="1">
          <p15:clr>
            <a:srgbClr val="A4A3A4"/>
          </p15:clr>
        </p15:guide>
        <p15:guide id="2" pos="3126"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E25E649-3F16-4E02-A733-19D2CDBF48F0}">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08" autoAdjust="0"/>
    <p:restoredTop sz="93449" autoAdjust="0"/>
  </p:normalViewPr>
  <p:slideViewPr>
    <p:cSldViewPr snapToGrid="0" showGuides="1">
      <p:cViewPr varScale="1">
        <p:scale>
          <a:sx n="110" d="100"/>
          <a:sy n="110" d="100"/>
        </p:scale>
        <p:origin x="955" y="62"/>
      </p:cViewPr>
      <p:guideLst>
        <p:guide orient="horz" pos="2368"/>
        <p:guide pos="4297"/>
        <p:guide pos="143"/>
        <p:guide pos="6097"/>
        <p:guide pos="3120"/>
        <p:guide pos="4447"/>
        <p:guide orient="horz" pos="3975"/>
        <p:guide orient="horz" pos="1128"/>
        <p:guide orient="horz" pos="880"/>
        <p:guide pos="481"/>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66" d="100"/>
          <a:sy n="66" d="100"/>
        </p:scale>
        <p:origin x="0" y="0"/>
      </p:cViewPr>
      <p:guideLst>
        <p:guide orient="horz" pos="2140"/>
        <p:guide pos="312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commentAuthors" Target="commentAuthor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Master" Target="slideMasters/slideMaster2.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9527" y="-1617"/>
            <a:ext cx="4258356" cy="304205"/>
          </a:xfrm>
          <a:prstGeom prst="rect">
            <a:avLst/>
          </a:prstGeom>
          <a:noFill/>
          <a:ln w="9525">
            <a:noFill/>
            <a:miter lim="800000"/>
            <a:headEnd/>
            <a:tailEnd/>
          </a:ln>
          <a:effectLst/>
        </p:spPr>
        <p:txBody>
          <a:bodyPr vert="horz" wrap="square" lIns="19198" tIns="0" rIns="19198" bIns="0" numCol="1" anchor="t" anchorCtr="0" compatLnSpc="1">
            <a:prstTxWarp prst="textNoShape">
              <a:avLst/>
            </a:prstTxWarp>
          </a:bodyPr>
          <a:lstStyle>
            <a:lvl1pPr defTabSz="767887">
              <a:lnSpc>
                <a:spcPct val="90000"/>
              </a:lnSpc>
              <a:spcBef>
                <a:spcPct val="0"/>
              </a:spcBef>
              <a:buClrTx/>
              <a:buSzTx/>
              <a:buFontTx/>
              <a:buNone/>
              <a:defRPr sz="1000" i="1"/>
            </a:lvl1pPr>
          </a:lstStyle>
          <a:p>
            <a:pPr>
              <a:defRPr/>
            </a:pPr>
            <a:endParaRPr lang="de-DE"/>
          </a:p>
        </p:txBody>
      </p:sp>
      <p:sp>
        <p:nvSpPr>
          <p:cNvPr id="4099" name="Rectangle 3"/>
          <p:cNvSpPr>
            <a:spLocks noGrp="1" noChangeArrowheads="1"/>
          </p:cNvSpPr>
          <p:nvPr>
            <p:ph type="dt" sz="quarter" idx="1"/>
          </p:nvPr>
        </p:nvSpPr>
        <p:spPr bwMode="auto">
          <a:xfrm>
            <a:off x="5660343" y="-1617"/>
            <a:ext cx="4258356" cy="304205"/>
          </a:xfrm>
          <a:prstGeom prst="rect">
            <a:avLst/>
          </a:prstGeom>
          <a:noFill/>
          <a:ln w="9525">
            <a:noFill/>
            <a:miter lim="800000"/>
            <a:headEnd/>
            <a:tailEnd/>
          </a:ln>
          <a:effectLst/>
        </p:spPr>
        <p:txBody>
          <a:bodyPr vert="horz" wrap="square" lIns="19198" tIns="0" rIns="19198" bIns="0" numCol="1" anchor="t" anchorCtr="0" compatLnSpc="1">
            <a:prstTxWarp prst="textNoShape">
              <a:avLst/>
            </a:prstTxWarp>
          </a:bodyPr>
          <a:lstStyle>
            <a:lvl1pPr algn="r" defTabSz="767887">
              <a:lnSpc>
                <a:spcPct val="90000"/>
              </a:lnSpc>
              <a:spcBef>
                <a:spcPct val="0"/>
              </a:spcBef>
              <a:buClrTx/>
              <a:buSzTx/>
              <a:buFontTx/>
              <a:buNone/>
              <a:defRPr sz="1000" i="1"/>
            </a:lvl1pPr>
          </a:lstStyle>
          <a:p>
            <a:pPr>
              <a:defRPr/>
            </a:pPr>
            <a:endParaRPr lang="de-DE"/>
          </a:p>
        </p:txBody>
      </p:sp>
      <p:sp>
        <p:nvSpPr>
          <p:cNvPr id="4100" name="Rectangle 4"/>
          <p:cNvSpPr>
            <a:spLocks noGrp="1" noChangeArrowheads="1"/>
          </p:cNvSpPr>
          <p:nvPr>
            <p:ph type="ftr" sz="quarter" idx="2"/>
          </p:nvPr>
        </p:nvSpPr>
        <p:spPr bwMode="auto">
          <a:xfrm>
            <a:off x="9527" y="6422274"/>
            <a:ext cx="4258356" cy="377019"/>
          </a:xfrm>
          <a:prstGeom prst="rect">
            <a:avLst/>
          </a:prstGeom>
          <a:noFill/>
          <a:ln w="9525">
            <a:noFill/>
            <a:miter lim="800000"/>
            <a:headEnd/>
            <a:tailEnd/>
          </a:ln>
          <a:effectLst/>
        </p:spPr>
        <p:txBody>
          <a:bodyPr vert="horz" wrap="square" lIns="19198" tIns="0" rIns="19198" bIns="0" numCol="1" anchor="b" anchorCtr="0" compatLnSpc="1">
            <a:prstTxWarp prst="textNoShape">
              <a:avLst/>
            </a:prstTxWarp>
          </a:bodyPr>
          <a:lstStyle>
            <a:lvl1pPr defTabSz="767887">
              <a:lnSpc>
                <a:spcPct val="90000"/>
              </a:lnSpc>
              <a:spcBef>
                <a:spcPct val="0"/>
              </a:spcBef>
              <a:buClrTx/>
              <a:buSzTx/>
              <a:buFontTx/>
              <a:buNone/>
              <a:defRPr sz="1000" i="1"/>
            </a:lvl1pPr>
          </a:lstStyle>
          <a:p>
            <a:pPr>
              <a:defRPr/>
            </a:pPr>
            <a:endParaRPr lang="de-DE"/>
          </a:p>
        </p:txBody>
      </p:sp>
      <p:sp>
        <p:nvSpPr>
          <p:cNvPr id="4101" name="Rectangle 5"/>
          <p:cNvSpPr>
            <a:spLocks noGrp="1" noChangeArrowheads="1"/>
          </p:cNvSpPr>
          <p:nvPr>
            <p:ph type="sldNum" sz="quarter" idx="3"/>
          </p:nvPr>
        </p:nvSpPr>
        <p:spPr bwMode="auto">
          <a:xfrm>
            <a:off x="5660343" y="6422274"/>
            <a:ext cx="4258356" cy="377019"/>
          </a:xfrm>
          <a:prstGeom prst="rect">
            <a:avLst/>
          </a:prstGeom>
          <a:noFill/>
          <a:ln w="9525">
            <a:noFill/>
            <a:miter lim="800000"/>
            <a:headEnd/>
            <a:tailEnd/>
          </a:ln>
          <a:effectLst/>
        </p:spPr>
        <p:txBody>
          <a:bodyPr vert="horz" wrap="square" lIns="19198" tIns="0" rIns="19198" bIns="0" numCol="1" anchor="b" anchorCtr="0" compatLnSpc="1">
            <a:prstTxWarp prst="textNoShape">
              <a:avLst/>
            </a:prstTxWarp>
          </a:bodyPr>
          <a:lstStyle>
            <a:lvl1pPr algn="r" defTabSz="767887">
              <a:lnSpc>
                <a:spcPct val="90000"/>
              </a:lnSpc>
              <a:spcBef>
                <a:spcPct val="0"/>
              </a:spcBef>
              <a:buClrTx/>
              <a:buSzTx/>
              <a:buFontTx/>
              <a:buNone/>
              <a:defRPr sz="1000" i="1"/>
            </a:lvl1pPr>
          </a:lstStyle>
          <a:p>
            <a:pPr>
              <a:defRPr/>
            </a:pPr>
            <a:fld id="{48A9F4B7-7F6D-42A5-867E-19E7D19D25EE}" type="slidenum">
              <a:rPr lang="de-DE"/>
              <a:pPr>
                <a:defRPr/>
              </a:pPr>
              <a:t>‹Nr.›</a:t>
            </a:fld>
            <a:endParaRPr lang="de-DE"/>
          </a:p>
        </p:txBody>
      </p:sp>
      <p:sp>
        <p:nvSpPr>
          <p:cNvPr id="4102" name="Rectangle 6"/>
          <p:cNvSpPr>
            <a:spLocks noChangeArrowheads="1"/>
          </p:cNvSpPr>
          <p:nvPr/>
        </p:nvSpPr>
        <p:spPr bwMode="auto">
          <a:xfrm>
            <a:off x="4583846" y="6449781"/>
            <a:ext cx="760534" cy="260516"/>
          </a:xfrm>
          <a:prstGeom prst="rect">
            <a:avLst/>
          </a:prstGeom>
          <a:noFill/>
          <a:ln w="9525">
            <a:noFill/>
            <a:miter lim="800000"/>
            <a:headEnd/>
            <a:tailEnd/>
          </a:ln>
          <a:effectLst/>
        </p:spPr>
        <p:txBody>
          <a:bodyPr wrap="none" lIns="92786" tIns="46393" rIns="92786" bIns="46393">
            <a:spAutoFit/>
          </a:bodyPr>
          <a:lstStyle/>
          <a:p>
            <a:pPr algn="ctr" defTabSz="767887">
              <a:lnSpc>
                <a:spcPct val="90000"/>
              </a:lnSpc>
              <a:spcBef>
                <a:spcPct val="0"/>
              </a:spcBef>
              <a:defRPr/>
            </a:pPr>
            <a:r>
              <a:rPr lang="de-DE" sz="1200"/>
              <a:t>Seite </a:t>
            </a:r>
            <a:fld id="{F0C48CCD-9A1D-46E3-8707-E8242D3CA25C}" type="slidenum">
              <a:rPr lang="de-DE" sz="1200"/>
              <a:pPr algn="ctr" defTabSz="767887">
                <a:lnSpc>
                  <a:spcPct val="90000"/>
                </a:lnSpc>
                <a:spcBef>
                  <a:spcPct val="0"/>
                </a:spcBef>
                <a:defRPr/>
              </a:pPr>
              <a:t>‹Nr.›</a:t>
            </a:fld>
            <a:endParaRPr lang="de-DE" sz="1200"/>
          </a:p>
        </p:txBody>
      </p:sp>
    </p:spTree>
    <p:extLst>
      <p:ext uri="{BB962C8B-B14F-4D97-AF65-F5344CB8AC3E}">
        <p14:creationId xmlns:p14="http://schemas.microsoft.com/office/powerpoint/2010/main" val="248032382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141" userDrawn="1">
          <p15:clr>
            <a:srgbClr val="F26B43"/>
          </p15:clr>
        </p15:guide>
        <p15:guide id="2" pos="3127"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9527" y="-1617"/>
            <a:ext cx="4258356" cy="304205"/>
          </a:xfrm>
          <a:prstGeom prst="rect">
            <a:avLst/>
          </a:prstGeom>
          <a:noFill/>
          <a:ln w="9525">
            <a:noFill/>
            <a:miter lim="800000"/>
            <a:headEnd/>
            <a:tailEnd/>
          </a:ln>
          <a:effectLst/>
        </p:spPr>
        <p:txBody>
          <a:bodyPr vert="horz" wrap="square" lIns="19198" tIns="0" rIns="19198" bIns="0" numCol="1" anchor="t" anchorCtr="0" compatLnSpc="1">
            <a:prstTxWarp prst="textNoShape">
              <a:avLst/>
            </a:prstTxWarp>
          </a:bodyPr>
          <a:lstStyle>
            <a:lvl1pPr defTabSz="767887">
              <a:spcBef>
                <a:spcPct val="0"/>
              </a:spcBef>
              <a:buClrTx/>
              <a:buSzTx/>
              <a:buFontTx/>
              <a:buNone/>
              <a:defRPr sz="1000" i="1"/>
            </a:lvl1pPr>
          </a:lstStyle>
          <a:p>
            <a:pPr>
              <a:defRPr/>
            </a:pPr>
            <a:endParaRPr lang="en-US"/>
          </a:p>
        </p:txBody>
      </p:sp>
      <p:sp>
        <p:nvSpPr>
          <p:cNvPr id="2051" name="Rectangle 3"/>
          <p:cNvSpPr>
            <a:spLocks noGrp="1" noChangeArrowheads="1"/>
          </p:cNvSpPr>
          <p:nvPr>
            <p:ph type="dt" idx="1"/>
          </p:nvPr>
        </p:nvSpPr>
        <p:spPr bwMode="auto">
          <a:xfrm>
            <a:off x="5660343" y="-1617"/>
            <a:ext cx="4258356" cy="304205"/>
          </a:xfrm>
          <a:prstGeom prst="rect">
            <a:avLst/>
          </a:prstGeom>
          <a:noFill/>
          <a:ln w="9525">
            <a:noFill/>
            <a:miter lim="800000"/>
            <a:headEnd/>
            <a:tailEnd/>
          </a:ln>
          <a:effectLst/>
        </p:spPr>
        <p:txBody>
          <a:bodyPr vert="horz" wrap="square" lIns="19198" tIns="0" rIns="19198" bIns="0" numCol="1" anchor="t" anchorCtr="0" compatLnSpc="1">
            <a:prstTxWarp prst="textNoShape">
              <a:avLst/>
            </a:prstTxWarp>
          </a:bodyPr>
          <a:lstStyle>
            <a:lvl1pPr algn="r" defTabSz="767887">
              <a:spcBef>
                <a:spcPct val="0"/>
              </a:spcBef>
              <a:buClrTx/>
              <a:buSzTx/>
              <a:buFontTx/>
              <a:buNone/>
              <a:defRPr sz="1000" i="1"/>
            </a:lvl1pPr>
          </a:lstStyle>
          <a:p>
            <a:pPr>
              <a:defRPr/>
            </a:pPr>
            <a:endParaRPr lang="en-US"/>
          </a:p>
        </p:txBody>
      </p:sp>
      <p:sp>
        <p:nvSpPr>
          <p:cNvPr id="2052" name="Rectangle 4"/>
          <p:cNvSpPr>
            <a:spLocks noGrp="1" noChangeArrowheads="1"/>
          </p:cNvSpPr>
          <p:nvPr>
            <p:ph type="ftr" sz="quarter" idx="4"/>
          </p:nvPr>
        </p:nvSpPr>
        <p:spPr bwMode="auto">
          <a:xfrm>
            <a:off x="9527" y="6422274"/>
            <a:ext cx="4258356" cy="377019"/>
          </a:xfrm>
          <a:prstGeom prst="rect">
            <a:avLst/>
          </a:prstGeom>
          <a:noFill/>
          <a:ln w="9525">
            <a:noFill/>
            <a:miter lim="800000"/>
            <a:headEnd/>
            <a:tailEnd/>
          </a:ln>
          <a:effectLst/>
        </p:spPr>
        <p:txBody>
          <a:bodyPr vert="horz" wrap="square" lIns="19198" tIns="0" rIns="19198" bIns="0" numCol="1" anchor="b" anchorCtr="0" compatLnSpc="1">
            <a:prstTxWarp prst="textNoShape">
              <a:avLst/>
            </a:prstTxWarp>
          </a:bodyPr>
          <a:lstStyle>
            <a:lvl1pPr defTabSz="767887">
              <a:spcBef>
                <a:spcPct val="0"/>
              </a:spcBef>
              <a:buClrTx/>
              <a:buSzTx/>
              <a:buFontTx/>
              <a:buNone/>
              <a:defRPr sz="1000" i="1"/>
            </a:lvl1pPr>
          </a:lstStyle>
          <a:p>
            <a:pPr>
              <a:defRPr/>
            </a:pPr>
            <a:endParaRPr lang="en-US"/>
          </a:p>
        </p:txBody>
      </p:sp>
      <p:sp>
        <p:nvSpPr>
          <p:cNvPr id="2053" name="Rectangle 5"/>
          <p:cNvSpPr>
            <a:spLocks noGrp="1" noChangeArrowheads="1"/>
          </p:cNvSpPr>
          <p:nvPr>
            <p:ph type="sldNum" sz="quarter" idx="5"/>
          </p:nvPr>
        </p:nvSpPr>
        <p:spPr bwMode="auto">
          <a:xfrm>
            <a:off x="5660343" y="6422274"/>
            <a:ext cx="4258356" cy="377019"/>
          </a:xfrm>
          <a:prstGeom prst="rect">
            <a:avLst/>
          </a:prstGeom>
          <a:noFill/>
          <a:ln w="9525">
            <a:noFill/>
            <a:miter lim="800000"/>
            <a:headEnd/>
            <a:tailEnd/>
          </a:ln>
          <a:effectLst/>
        </p:spPr>
        <p:txBody>
          <a:bodyPr vert="horz" wrap="square" lIns="19198" tIns="0" rIns="19198" bIns="0" numCol="1" anchor="b" anchorCtr="0" compatLnSpc="1">
            <a:prstTxWarp prst="textNoShape">
              <a:avLst/>
            </a:prstTxWarp>
          </a:bodyPr>
          <a:lstStyle>
            <a:lvl1pPr algn="r" defTabSz="767887">
              <a:spcBef>
                <a:spcPct val="0"/>
              </a:spcBef>
              <a:buClrTx/>
              <a:buSzTx/>
              <a:buFontTx/>
              <a:buNone/>
              <a:defRPr sz="1000" i="1"/>
            </a:lvl1pPr>
          </a:lstStyle>
          <a:p>
            <a:pPr>
              <a:defRPr/>
            </a:pPr>
            <a:fld id="{D1D61903-550F-4E0C-A315-555FF97B538F}" type="slidenum">
              <a:rPr lang="en-US" smtClean="0"/>
              <a:pPr>
                <a:defRPr/>
              </a:pPr>
              <a:t>‹Nr.›</a:t>
            </a:fld>
            <a:endParaRPr lang="en-US"/>
          </a:p>
        </p:txBody>
      </p:sp>
      <p:sp>
        <p:nvSpPr>
          <p:cNvPr id="2054" name="Rectangle 6"/>
          <p:cNvSpPr>
            <a:spLocks noGrp="1" noChangeArrowheads="1"/>
          </p:cNvSpPr>
          <p:nvPr>
            <p:ph type="body" sz="quarter" idx="3"/>
          </p:nvPr>
        </p:nvSpPr>
        <p:spPr bwMode="auto">
          <a:xfrm>
            <a:off x="1324187" y="3232983"/>
            <a:ext cx="7279852" cy="3058225"/>
          </a:xfrm>
          <a:prstGeom prst="rect">
            <a:avLst/>
          </a:prstGeom>
          <a:noFill/>
          <a:ln w="9525">
            <a:noFill/>
            <a:miter lim="800000"/>
            <a:headEnd/>
            <a:tailEnd/>
          </a:ln>
          <a:effectLst/>
        </p:spPr>
        <p:txBody>
          <a:bodyPr vert="horz" wrap="square" lIns="72557" tIns="72557" rIns="72557" bIns="72557" numCol="1" anchor="t" anchorCtr="0" compatLnSpc="1">
            <a:prstTxWarp prst="textNoShape">
              <a:avLst/>
            </a:prstTxWarp>
          </a:bodyPr>
          <a:lstStyle/>
          <a:p>
            <a:pPr lvl="0"/>
            <a:r>
              <a:rPr lang="en-US" noProof="0" err="1"/>
              <a:t>Standardtextfeld</a:t>
            </a:r>
            <a:endParaRPr lang="en-US" noProof="0"/>
          </a:p>
          <a:p>
            <a:pPr lvl="1"/>
            <a:r>
              <a:rPr lang="en-US" noProof="0" err="1"/>
              <a:t>Erste</a:t>
            </a:r>
            <a:r>
              <a:rPr lang="en-US" noProof="0"/>
              <a:t> </a:t>
            </a:r>
            <a:r>
              <a:rPr lang="en-US" noProof="0" err="1"/>
              <a:t>Ebene</a:t>
            </a:r>
            <a:endParaRPr lang="en-US" noProof="0"/>
          </a:p>
          <a:p>
            <a:pPr lvl="2"/>
            <a:r>
              <a:rPr lang="en-US" noProof="0" err="1"/>
              <a:t>Zweite</a:t>
            </a:r>
            <a:r>
              <a:rPr lang="en-US" noProof="0"/>
              <a:t> </a:t>
            </a:r>
            <a:r>
              <a:rPr lang="en-US" noProof="0" err="1"/>
              <a:t>Ebene</a:t>
            </a:r>
            <a:endParaRPr lang="en-US" noProof="0"/>
          </a:p>
          <a:p>
            <a:pPr lvl="3"/>
            <a:r>
              <a:rPr lang="en-US" noProof="0" err="1"/>
              <a:t>Dritte</a:t>
            </a:r>
            <a:r>
              <a:rPr lang="en-US" noProof="0"/>
              <a:t> </a:t>
            </a:r>
            <a:r>
              <a:rPr lang="en-US" noProof="0" err="1"/>
              <a:t>Ebene</a:t>
            </a:r>
            <a:endParaRPr lang="en-US" noProof="0"/>
          </a:p>
          <a:p>
            <a:pPr lvl="4"/>
            <a:r>
              <a:rPr lang="en-US" noProof="0" err="1"/>
              <a:t>Vierte</a:t>
            </a:r>
            <a:r>
              <a:rPr lang="en-US" noProof="0"/>
              <a:t> </a:t>
            </a:r>
            <a:r>
              <a:rPr lang="en-US" noProof="0" err="1"/>
              <a:t>Ebene</a:t>
            </a:r>
            <a:endParaRPr lang="en-US" noProof="0"/>
          </a:p>
        </p:txBody>
      </p:sp>
      <p:sp>
        <p:nvSpPr>
          <p:cNvPr id="8199" name="Rectangle 7"/>
          <p:cNvSpPr>
            <a:spLocks noGrp="1" noRot="1" noChangeAspect="1" noChangeArrowheads="1" noTextEdit="1"/>
          </p:cNvSpPr>
          <p:nvPr>
            <p:ph type="sldImg" idx="2"/>
          </p:nvPr>
        </p:nvSpPr>
        <p:spPr bwMode="auto">
          <a:xfrm>
            <a:off x="3124200" y="512763"/>
            <a:ext cx="3673475" cy="2544762"/>
          </a:xfrm>
          <a:prstGeom prst="rect">
            <a:avLst/>
          </a:prstGeom>
          <a:noFill/>
          <a:ln w="9525">
            <a:solidFill>
              <a:schemeClr val="accent3"/>
            </a:solidFill>
            <a:miter lim="800000"/>
            <a:headEnd/>
            <a:tailEnd/>
          </a:ln>
        </p:spPr>
        <p:txBody>
          <a:bodyPr lIns="88230" tIns="44115" rIns="88230" bIns="44115"/>
          <a:lstStyle/>
          <a:p>
            <a:endParaRPr lang="en-US"/>
          </a:p>
        </p:txBody>
      </p:sp>
      <p:sp>
        <p:nvSpPr>
          <p:cNvPr id="2056" name="Rectangle 8"/>
          <p:cNvSpPr>
            <a:spLocks noChangeArrowheads="1"/>
          </p:cNvSpPr>
          <p:nvPr/>
        </p:nvSpPr>
        <p:spPr bwMode="auto">
          <a:xfrm>
            <a:off x="4580277" y="6506416"/>
            <a:ext cx="767671" cy="259891"/>
          </a:xfrm>
          <a:prstGeom prst="rect">
            <a:avLst/>
          </a:prstGeom>
          <a:noFill/>
          <a:ln w="9525">
            <a:noFill/>
            <a:miter lim="800000"/>
            <a:headEnd/>
            <a:tailEnd/>
          </a:ln>
          <a:effectLst/>
        </p:spPr>
        <p:txBody>
          <a:bodyPr wrap="none" lIns="92786" tIns="46393" rIns="92786" bIns="46393">
            <a:spAutoFit/>
          </a:bodyPr>
          <a:lstStyle/>
          <a:p>
            <a:pPr algn="ctr" defTabSz="767887">
              <a:lnSpc>
                <a:spcPct val="90000"/>
              </a:lnSpc>
              <a:spcBef>
                <a:spcPct val="0"/>
              </a:spcBef>
              <a:buClrTx/>
              <a:buSzTx/>
              <a:buFontTx/>
              <a:buNone/>
              <a:defRPr/>
            </a:pPr>
            <a:r>
              <a:rPr lang="en-US" sz="1200" err="1"/>
              <a:t>Seite</a:t>
            </a:r>
            <a:r>
              <a:rPr lang="en-US" sz="1200"/>
              <a:t> </a:t>
            </a:r>
            <a:fld id="{ABE0EC9A-4766-4CFD-BD78-D9059DFB2C01}" type="slidenum">
              <a:rPr lang="en-US" sz="1200" smtClean="0"/>
              <a:pPr algn="ctr" defTabSz="767887">
                <a:lnSpc>
                  <a:spcPct val="90000"/>
                </a:lnSpc>
                <a:spcBef>
                  <a:spcPct val="0"/>
                </a:spcBef>
                <a:buClrTx/>
                <a:buSzTx/>
                <a:buFontTx/>
                <a:buNone/>
                <a:defRPr/>
              </a:pPr>
              <a:t>‹Nr.›</a:t>
            </a:fld>
            <a:endParaRPr lang="en-US" sz="1200"/>
          </a:p>
        </p:txBody>
      </p:sp>
    </p:spTree>
    <p:extLst>
      <p:ext uri="{BB962C8B-B14F-4D97-AF65-F5344CB8AC3E}">
        <p14:creationId xmlns:p14="http://schemas.microsoft.com/office/powerpoint/2010/main" val="3040638278"/>
      </p:ext>
    </p:extLst>
  </p:cSld>
  <p:clrMap bg1="lt1" tx1="dk1" bg2="lt2" tx2="dk2" accent1="accent1" accent2="accent2" accent3="accent3" accent4="accent4" accent5="accent5" accent6="accent6" hlink="hlink" folHlink="folHlink"/>
  <p:notesStyle>
    <a:lvl1pPr algn="l" defTabSz="642922" rtl="0" eaLnBrk="0" fontAlgn="base" hangingPunct="0">
      <a:spcBef>
        <a:spcPct val="40000"/>
      </a:spcBef>
      <a:spcAft>
        <a:spcPct val="0"/>
      </a:spcAft>
      <a:buClr>
        <a:schemeClr val="accent1"/>
      </a:buClr>
      <a:buSzPct val="80000"/>
      <a:buFont typeface="Wingdings" pitchFamily="2" charset="2"/>
      <a:defRPr sz="900" kern="1200">
        <a:solidFill>
          <a:schemeClr val="tx1"/>
        </a:solidFill>
        <a:latin typeface="Arial" charset="0"/>
        <a:ea typeface="+mn-ea"/>
        <a:cs typeface="+mn-cs"/>
      </a:defRPr>
    </a:lvl1pPr>
    <a:lvl2pPr marL="141682" indent="-140491" algn="l" defTabSz="642922" rtl="0" eaLnBrk="0" fontAlgn="base" hangingPunct="0">
      <a:spcBef>
        <a:spcPct val="40000"/>
      </a:spcBef>
      <a:spcAft>
        <a:spcPct val="0"/>
      </a:spcAft>
      <a:buClr>
        <a:schemeClr val="accent1"/>
      </a:buClr>
      <a:buSzPct val="70000"/>
      <a:buFont typeface="Wingdings" pitchFamily="2" charset="2"/>
      <a:buChar char="n"/>
      <a:defRPr sz="900" kern="1200">
        <a:solidFill>
          <a:schemeClr val="tx1"/>
        </a:solidFill>
        <a:latin typeface="Arial" charset="0"/>
        <a:ea typeface="+mn-ea"/>
        <a:cs typeface="+mn-cs"/>
      </a:defRPr>
    </a:lvl2pPr>
    <a:lvl3pPr marL="284553" indent="-141682" algn="l" defTabSz="642922" rtl="0" eaLnBrk="0" fontAlgn="base" hangingPunct="0">
      <a:spcBef>
        <a:spcPct val="40000"/>
      </a:spcBef>
      <a:spcAft>
        <a:spcPct val="0"/>
      </a:spcAft>
      <a:buClr>
        <a:schemeClr val="accent1"/>
      </a:buClr>
      <a:buSzPct val="100000"/>
      <a:buFont typeface="Arial" panose="020B0604020202020204" pitchFamily="34" charset="0"/>
      <a:buChar char="–"/>
      <a:defRPr sz="900" kern="1200">
        <a:solidFill>
          <a:schemeClr val="tx1"/>
        </a:solidFill>
        <a:latin typeface="Arial" charset="0"/>
        <a:ea typeface="+mn-ea"/>
        <a:cs typeface="+mn-cs"/>
      </a:defRPr>
    </a:lvl3pPr>
    <a:lvl4pPr marL="428615" indent="-142871" algn="l" defTabSz="642922" rtl="0" eaLnBrk="0" fontAlgn="base" hangingPunct="0">
      <a:spcBef>
        <a:spcPct val="40000"/>
      </a:spcBef>
      <a:spcAft>
        <a:spcPct val="0"/>
      </a:spcAft>
      <a:buClr>
        <a:schemeClr val="accent1"/>
      </a:buClr>
      <a:buFont typeface="Wingdings" panose="05000000000000000000" pitchFamily="2" charset="2"/>
      <a:buChar char="§"/>
      <a:defRPr sz="900" kern="1200">
        <a:solidFill>
          <a:schemeClr val="tx1"/>
        </a:solidFill>
        <a:latin typeface="Arial" charset="0"/>
        <a:ea typeface="+mn-ea"/>
        <a:cs typeface="+mn-cs"/>
      </a:defRPr>
    </a:lvl4pPr>
    <a:lvl5pPr marL="570296" indent="-140491" algn="l" defTabSz="642922" rtl="0" eaLnBrk="0" fontAlgn="base" hangingPunct="0">
      <a:spcBef>
        <a:spcPct val="40000"/>
      </a:spcBef>
      <a:spcAft>
        <a:spcPct val="0"/>
      </a:spcAft>
      <a:buClr>
        <a:schemeClr val="accent1"/>
      </a:buClr>
      <a:buFont typeface="Arial" panose="020B0604020202020204" pitchFamily="34" charset="0"/>
      <a:buChar char="–"/>
      <a:defRPr sz="900" kern="1200">
        <a:solidFill>
          <a:schemeClr val="tx1"/>
        </a:solidFill>
        <a:latin typeface="Arial" charset="0"/>
        <a:ea typeface="+mn-ea"/>
        <a:cs typeface="+mn-cs"/>
      </a:defRPr>
    </a:lvl5pPr>
    <a:lvl6pPr marL="1714457" algn="l" defTabSz="685783" rtl="0" eaLnBrk="1" latinLnBrk="0" hangingPunct="1">
      <a:defRPr sz="900" kern="1200">
        <a:solidFill>
          <a:schemeClr val="tx1"/>
        </a:solidFill>
        <a:latin typeface="+mn-lt"/>
        <a:ea typeface="+mn-ea"/>
        <a:cs typeface="+mn-cs"/>
      </a:defRPr>
    </a:lvl6pPr>
    <a:lvl7pPr marL="2057348" algn="l" defTabSz="685783" rtl="0" eaLnBrk="1" latinLnBrk="0" hangingPunct="1">
      <a:defRPr sz="900" kern="1200">
        <a:solidFill>
          <a:schemeClr val="tx1"/>
        </a:solidFill>
        <a:latin typeface="+mn-lt"/>
        <a:ea typeface="+mn-ea"/>
        <a:cs typeface="+mn-cs"/>
      </a:defRPr>
    </a:lvl7pPr>
    <a:lvl8pPr marL="2400240" algn="l" defTabSz="685783" rtl="0" eaLnBrk="1" latinLnBrk="0" hangingPunct="1">
      <a:defRPr sz="900" kern="1200">
        <a:solidFill>
          <a:schemeClr val="tx1"/>
        </a:solidFill>
        <a:latin typeface="+mn-lt"/>
        <a:ea typeface="+mn-ea"/>
        <a:cs typeface="+mn-cs"/>
      </a:defRPr>
    </a:lvl8pPr>
    <a:lvl9pPr marL="2743132" algn="l" defTabSz="685783"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9B4D2-D559-0A71-339D-30C903B05AF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31DF14F-7BC2-406C-1231-75F725690D71}"/>
              </a:ext>
            </a:extLst>
          </p:cNvPr>
          <p:cNvSpPr>
            <a:spLocks noGrp="1" noRot="1" noChangeAspect="1"/>
          </p:cNvSpPr>
          <p:nvPr>
            <p:ph type="sldImg"/>
          </p:nvPr>
        </p:nvSpPr>
        <p:spPr>
          <a:xfrm>
            <a:off x="3124200" y="512763"/>
            <a:ext cx="3675063" cy="2544762"/>
          </a:xfrm>
        </p:spPr>
      </p:sp>
      <p:sp>
        <p:nvSpPr>
          <p:cNvPr id="3" name="Notizenplatzhalter 2">
            <a:extLst>
              <a:ext uri="{FF2B5EF4-FFF2-40B4-BE49-F238E27FC236}">
                <a16:creationId xmlns:a16="http://schemas.microsoft.com/office/drawing/2014/main" id="{E0E77042-512D-7C98-00EE-F209C8C0BD9D}"/>
              </a:ext>
            </a:extLst>
          </p:cNvPr>
          <p:cNvSpPr>
            <a:spLocks noGrp="1"/>
          </p:cNvSpPr>
          <p:nvPr>
            <p:ph type="body" idx="1"/>
          </p:nvPr>
        </p:nvSpPr>
        <p:spPr/>
        <p:txBody>
          <a:bodyPr/>
          <a:lstStyle/>
          <a:p>
            <a:r>
              <a:rPr lang="de-DE"/>
              <a:t>SLIDE POOL TAGS: Strategy/ analysis, Benchmark, Comparison, Evaluation, Scoring</a:t>
            </a:r>
            <a:endParaRPr lang="de-DE" dirty="0"/>
          </a:p>
        </p:txBody>
      </p:sp>
      <p:sp>
        <p:nvSpPr>
          <p:cNvPr id="4" name="Foliennummernplatzhalter 3">
            <a:extLst>
              <a:ext uri="{FF2B5EF4-FFF2-40B4-BE49-F238E27FC236}">
                <a16:creationId xmlns:a16="http://schemas.microsoft.com/office/drawing/2014/main" id="{BD477F68-D822-19BA-7100-13B53D15FB8A}"/>
              </a:ext>
            </a:extLst>
          </p:cNvPr>
          <p:cNvSpPr>
            <a:spLocks noGrp="1"/>
          </p:cNvSpPr>
          <p:nvPr>
            <p:ph type="sldNum" sz="quarter" idx="5"/>
          </p:nvPr>
        </p:nvSpPr>
        <p:spPr/>
        <p:txBody>
          <a:bodyPr/>
          <a:lstStyle/>
          <a:p>
            <a:pPr>
              <a:defRPr/>
            </a:pPr>
            <a:endParaRPr lang="de-DE" dirty="0"/>
          </a:p>
        </p:txBody>
      </p:sp>
    </p:spTree>
    <p:extLst>
      <p:ext uri="{BB962C8B-B14F-4D97-AF65-F5344CB8AC3E}">
        <p14:creationId xmlns:p14="http://schemas.microsoft.com/office/powerpoint/2010/main" val="27715338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5.wmf"/><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image" Target="../media/image10.emf"/><Relationship Id="rId4" Type="http://schemas.openxmlformats.org/officeDocument/2006/relationships/tags" Target="../tags/tag39.xml"/><Relationship Id="rId9" Type="http://schemas.openxmlformats.org/officeDocument/2006/relationships/oleObject" Target="../embeddings/oleObject11.bin"/></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image" Target="../media/image8.emf"/><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oleObject" Target="../embeddings/oleObject12.bin"/><Relationship Id="rId5" Type="http://schemas.openxmlformats.org/officeDocument/2006/relationships/slideMaster" Target="../slideMasters/slideMaster1.xml"/><Relationship Id="rId4" Type="http://schemas.openxmlformats.org/officeDocument/2006/relationships/tags" Target="../tags/tag46.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49.xml"/><Relationship Id="rId7" Type="http://schemas.openxmlformats.org/officeDocument/2006/relationships/oleObject" Target="../embeddings/oleObject13.bin"/><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Master" Target="../slideMasters/slideMaster1.xml"/><Relationship Id="rId5" Type="http://schemas.openxmlformats.org/officeDocument/2006/relationships/tags" Target="../tags/tag51.xml"/><Relationship Id="rId10" Type="http://schemas.openxmlformats.org/officeDocument/2006/relationships/image" Target="../media/image3.svg"/><Relationship Id="rId4" Type="http://schemas.openxmlformats.org/officeDocument/2006/relationships/tags" Target="../tags/tag50.xml"/><Relationship Id="rId9"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image" Target="../media/image8.emf"/><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oleObject" Target="../embeddings/oleObject14.bin"/><Relationship Id="rId5" Type="http://schemas.openxmlformats.org/officeDocument/2006/relationships/slideMaster" Target="../slideMasters/slideMaster1.xml"/><Relationship Id="rId4" Type="http://schemas.openxmlformats.org/officeDocument/2006/relationships/tags" Target="../tags/tag55.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58.xml"/><Relationship Id="rId7" Type="http://schemas.openxmlformats.org/officeDocument/2006/relationships/oleObject" Target="../embeddings/oleObject15.bin"/><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Master" Target="../slideMasters/slideMaster1.xml"/><Relationship Id="rId5" Type="http://schemas.openxmlformats.org/officeDocument/2006/relationships/tags" Target="../tags/tag60.xml"/><Relationship Id="rId10" Type="http://schemas.openxmlformats.org/officeDocument/2006/relationships/image" Target="../media/image3.svg"/><Relationship Id="rId4" Type="http://schemas.openxmlformats.org/officeDocument/2006/relationships/tags" Target="../tags/tag59.xml"/><Relationship Id="rId9"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tags" Target="../tags/tag63.xml"/><Relationship Id="rId7" Type="http://schemas.openxmlformats.org/officeDocument/2006/relationships/image" Target="../media/image8.emf"/><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oleObject" Target="../embeddings/oleObject16.bin"/><Relationship Id="rId5" Type="http://schemas.openxmlformats.org/officeDocument/2006/relationships/slideMaster" Target="../slideMasters/slideMaster1.xml"/><Relationship Id="rId4" Type="http://schemas.openxmlformats.org/officeDocument/2006/relationships/tags" Target="../tags/tag64.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tags" Target="../tags/tag67.xml"/><Relationship Id="rId7" Type="http://schemas.openxmlformats.org/officeDocument/2006/relationships/image" Target="../media/image12.emf"/><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oleObject" Target="../embeddings/oleObject17.bin"/><Relationship Id="rId5" Type="http://schemas.openxmlformats.org/officeDocument/2006/relationships/slideMaster" Target="../slideMasters/slideMaster1.xml"/><Relationship Id="rId10" Type="http://schemas.openxmlformats.org/officeDocument/2006/relationships/image" Target="../media/image14.svg"/><Relationship Id="rId4" Type="http://schemas.openxmlformats.org/officeDocument/2006/relationships/tags" Target="../tags/tag68.xml"/><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tags" Target="../tags/tag71.xml"/><Relationship Id="rId7" Type="http://schemas.openxmlformats.org/officeDocument/2006/relationships/image" Target="../media/image8.emf"/><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oleObject" Target="../embeddings/oleObject18.bin"/><Relationship Id="rId5" Type="http://schemas.openxmlformats.org/officeDocument/2006/relationships/slideMaster" Target="../slideMasters/slideMaster1.xml"/><Relationship Id="rId4" Type="http://schemas.openxmlformats.org/officeDocument/2006/relationships/tags" Target="../tags/tag72.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75.xml"/><Relationship Id="rId7" Type="http://schemas.openxmlformats.org/officeDocument/2006/relationships/oleObject" Target="../embeddings/oleObject19.bin"/><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1.xml"/><Relationship Id="rId11" Type="http://schemas.openxmlformats.org/officeDocument/2006/relationships/image" Target="../media/image14.svg"/><Relationship Id="rId5" Type="http://schemas.openxmlformats.org/officeDocument/2006/relationships/tags" Target="../tags/tag77.xml"/><Relationship Id="rId10" Type="http://schemas.openxmlformats.org/officeDocument/2006/relationships/image" Target="../media/image13.png"/><Relationship Id="rId4" Type="http://schemas.openxmlformats.org/officeDocument/2006/relationships/tags" Target="../tags/tag76.xml"/><Relationship Id="rId9" Type="http://schemas.openxmlformats.org/officeDocument/2006/relationships/image" Target="../media/image11.jpe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80.xml"/><Relationship Id="rId7" Type="http://schemas.openxmlformats.org/officeDocument/2006/relationships/image" Target="../media/image8.emf"/><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oleObject" Target="../embeddings/oleObject20.bin"/><Relationship Id="rId5" Type="http://schemas.openxmlformats.org/officeDocument/2006/relationships/slideMaster" Target="../slideMasters/slideMaster1.xml"/><Relationship Id="rId4" Type="http://schemas.openxmlformats.org/officeDocument/2006/relationships/tags" Target="../tags/tag8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7.wmf"/><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6.jpeg"/><Relationship Id="rId5" Type="http://schemas.openxmlformats.org/officeDocument/2006/relationships/image" Target="../media/image4.emf"/><Relationship Id="rId4" Type="http://schemas.openxmlformats.org/officeDocument/2006/relationships/oleObject" Target="../embeddings/oleObject3.bin"/></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84.xml"/><Relationship Id="rId7" Type="http://schemas.openxmlformats.org/officeDocument/2006/relationships/oleObject" Target="../embeddings/oleObject21.bin"/><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Master" Target="../slideMasters/slideMaster1.xml"/><Relationship Id="rId11" Type="http://schemas.openxmlformats.org/officeDocument/2006/relationships/image" Target="../media/image14.svg"/><Relationship Id="rId5" Type="http://schemas.openxmlformats.org/officeDocument/2006/relationships/tags" Target="../tags/tag86.xml"/><Relationship Id="rId10" Type="http://schemas.openxmlformats.org/officeDocument/2006/relationships/image" Target="../media/image13.png"/><Relationship Id="rId4" Type="http://schemas.openxmlformats.org/officeDocument/2006/relationships/tags" Target="../tags/tag85.xml"/><Relationship Id="rId9" Type="http://schemas.openxmlformats.org/officeDocument/2006/relationships/image" Target="../media/image15.jpe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89.xml"/><Relationship Id="rId7" Type="http://schemas.openxmlformats.org/officeDocument/2006/relationships/image" Target="../media/image8.emf"/><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oleObject" Target="../embeddings/oleObject22.bin"/><Relationship Id="rId5" Type="http://schemas.openxmlformats.org/officeDocument/2006/relationships/slideMaster" Target="../slideMasters/slideMaster1.xml"/><Relationship Id="rId4" Type="http://schemas.openxmlformats.org/officeDocument/2006/relationships/tags" Target="../tags/tag90.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93.xml"/><Relationship Id="rId7" Type="http://schemas.openxmlformats.org/officeDocument/2006/relationships/oleObject" Target="../embeddings/oleObject23.bin"/><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slideMaster" Target="../slideMasters/slideMaster1.xml"/><Relationship Id="rId11" Type="http://schemas.openxmlformats.org/officeDocument/2006/relationships/image" Target="../media/image14.svg"/><Relationship Id="rId5" Type="http://schemas.openxmlformats.org/officeDocument/2006/relationships/tags" Target="../tags/tag95.xml"/><Relationship Id="rId10" Type="http://schemas.openxmlformats.org/officeDocument/2006/relationships/image" Target="../media/image13.png"/><Relationship Id="rId4" Type="http://schemas.openxmlformats.org/officeDocument/2006/relationships/tags" Target="../tags/tag94.xml"/><Relationship Id="rId9" Type="http://schemas.openxmlformats.org/officeDocument/2006/relationships/image" Target="../media/image16.jpeg"/></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image" Target="../media/image8.emf"/><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oleObject" Target="../embeddings/oleObject24.bin"/><Relationship Id="rId5" Type="http://schemas.openxmlformats.org/officeDocument/2006/relationships/slideMaster" Target="../slideMasters/slideMaster1.xml"/><Relationship Id="rId4" Type="http://schemas.openxmlformats.org/officeDocument/2006/relationships/tags" Target="../tags/tag99.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102.xml"/><Relationship Id="rId7" Type="http://schemas.openxmlformats.org/officeDocument/2006/relationships/oleObject" Target="../embeddings/oleObject25.bin"/><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slideMaster" Target="../slideMasters/slideMaster1.xml"/><Relationship Id="rId5" Type="http://schemas.openxmlformats.org/officeDocument/2006/relationships/tags" Target="../tags/tag104.xml"/><Relationship Id="rId10" Type="http://schemas.openxmlformats.org/officeDocument/2006/relationships/image" Target="../media/image14.svg"/><Relationship Id="rId4" Type="http://schemas.openxmlformats.org/officeDocument/2006/relationships/tags" Target="../tags/tag103.xml"/><Relationship Id="rId9"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image" Target="../media/image8.emf"/><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oleObject" Target="../embeddings/oleObject26.bin"/><Relationship Id="rId5" Type="http://schemas.openxmlformats.org/officeDocument/2006/relationships/slideMaster" Target="../slideMasters/slideMaster1.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111.xml"/><Relationship Id="rId7" Type="http://schemas.openxmlformats.org/officeDocument/2006/relationships/oleObject" Target="../embeddings/oleObject27.bin"/><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1.xml"/><Relationship Id="rId5" Type="http://schemas.openxmlformats.org/officeDocument/2006/relationships/tags" Target="../tags/tag113.xml"/><Relationship Id="rId10" Type="http://schemas.openxmlformats.org/officeDocument/2006/relationships/image" Target="../media/image14.svg"/><Relationship Id="rId4" Type="http://schemas.openxmlformats.org/officeDocument/2006/relationships/tags" Target="../tags/tag112.xml"/><Relationship Id="rId9"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Master" Target="../slideMasters/slideMaster1.xml"/><Relationship Id="rId1" Type="http://schemas.openxmlformats.org/officeDocument/2006/relationships/tags" Target="../tags/tag114.xml"/><Relationship Id="rId4" Type="http://schemas.openxmlformats.org/officeDocument/2006/relationships/image" Target="../media/image8.emf"/></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slideMaster" Target="../slideMasters/slideMaster1.xml"/><Relationship Id="rId7" Type="http://schemas.openxmlformats.org/officeDocument/2006/relationships/image" Target="../media/image13.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17.jpeg"/><Relationship Id="rId5" Type="http://schemas.openxmlformats.org/officeDocument/2006/relationships/image" Target="../media/image8.emf"/><Relationship Id="rId4" Type="http://schemas.openxmlformats.org/officeDocument/2006/relationships/oleObject" Target="../embeddings/oleObject29.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14.svg"/><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image" Target="../media/image13.png"/><Relationship Id="rId5" Type="http://schemas.openxmlformats.org/officeDocument/2006/relationships/image" Target="../media/image8.emf"/><Relationship Id="rId4" Type="http://schemas.openxmlformats.org/officeDocument/2006/relationships/oleObject" Target="../embeddings/oleObject28.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7.wmf"/><Relationship Id="rId5" Type="http://schemas.openxmlformats.org/officeDocument/2006/relationships/image" Target="../media/image4.emf"/><Relationship Id="rId4" Type="http://schemas.openxmlformats.org/officeDocument/2006/relationships/oleObject" Target="../embeddings/oleObject4.bin"/></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14.svg"/><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image" Target="../media/image13.png"/><Relationship Id="rId5" Type="http://schemas.openxmlformats.org/officeDocument/2006/relationships/image" Target="../media/image8.emf"/><Relationship Id="rId4" Type="http://schemas.openxmlformats.org/officeDocument/2006/relationships/oleObject" Target="../embeddings/oleObject30.bin"/></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Master" Target="../slideMasters/slideMaster1.xml"/><Relationship Id="rId1" Type="http://schemas.openxmlformats.org/officeDocument/2006/relationships/tags" Target="../tags/tag121.xml"/><Relationship Id="rId6" Type="http://schemas.openxmlformats.org/officeDocument/2006/relationships/image" Target="../media/image7.wmf"/><Relationship Id="rId5" Type="http://schemas.openxmlformats.org/officeDocument/2006/relationships/image" Target="../media/image17.jpeg"/><Relationship Id="rId4" Type="http://schemas.openxmlformats.org/officeDocument/2006/relationships/image" Target="../media/image12.emf"/></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Master" Target="../slideMasters/slideMaster1.xml"/><Relationship Id="rId1" Type="http://schemas.openxmlformats.org/officeDocument/2006/relationships/tags" Target="../tags/tag122.xml"/><Relationship Id="rId4" Type="http://schemas.openxmlformats.org/officeDocument/2006/relationships/image" Target="../media/image18.emf"/></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image" Target="../media/image5.wmf"/><Relationship Id="rId5" Type="http://schemas.openxmlformats.org/officeDocument/2006/relationships/image" Target="../media/image4.emf"/><Relationship Id="rId4" Type="http://schemas.openxmlformats.org/officeDocument/2006/relationships/oleObject" Target="../embeddings/oleObject17.bin"/></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wmf"/><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image" Target="../media/image6.jpeg"/><Relationship Id="rId5" Type="http://schemas.openxmlformats.org/officeDocument/2006/relationships/image" Target="../media/image4.emf"/><Relationship Id="rId4" Type="http://schemas.openxmlformats.org/officeDocument/2006/relationships/oleObject" Target="../embeddings/oleObject33.bin"/></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7.wmf"/><Relationship Id="rId5" Type="http://schemas.openxmlformats.org/officeDocument/2006/relationships/image" Target="../media/image4.emf"/><Relationship Id="rId4" Type="http://schemas.openxmlformats.org/officeDocument/2006/relationships/oleObject" Target="../embeddings/oleObject33.bin"/></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image" Target="../media/image9.jpeg"/><Relationship Id="rId5" Type="http://schemas.openxmlformats.org/officeDocument/2006/relationships/image" Target="../media/image8.emf"/><Relationship Id="rId4" Type="http://schemas.openxmlformats.org/officeDocument/2006/relationships/oleObject" Target="../embeddings/oleObject5.bin"/></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image" Target="../media/image8.emf"/><Relationship Id="rId4" Type="http://schemas.openxmlformats.org/officeDocument/2006/relationships/oleObject" Target="../embeddings/oleObject6.bin"/></Relationships>
</file>

<file path=ppt/slideLayouts/_rels/slideLayout39.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Master" Target="../slideMasters/slideMaster2.xml"/><Relationship Id="rId1" Type="http://schemas.openxmlformats.org/officeDocument/2006/relationships/tags" Target="../tags/tag141.xml"/><Relationship Id="rId5" Type="http://schemas.openxmlformats.org/officeDocument/2006/relationships/image" Target="../media/image9.jpeg"/><Relationship Id="rId4" Type="http://schemas.openxmlformats.org/officeDocument/2006/relationships/image" Target="../media/image8.emf"/></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9.jpeg"/><Relationship Id="rId5" Type="http://schemas.openxmlformats.org/officeDocument/2006/relationships/image" Target="../media/image8.emf"/><Relationship Id="rId4" Type="http://schemas.openxmlformats.org/officeDocument/2006/relationships/oleObject" Target="../embeddings/oleObject5.bin"/></Relationships>
</file>

<file path=ppt/slideLayouts/_rels/slideLayout4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Master" Target="../slideMasters/slideMaster2.xml"/><Relationship Id="rId1" Type="http://schemas.openxmlformats.org/officeDocument/2006/relationships/tags" Target="../tags/tag142.xml"/><Relationship Id="rId4" Type="http://schemas.openxmlformats.org/officeDocument/2006/relationships/image" Target="../media/image8.emf"/></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145.xml"/><Relationship Id="rId7" Type="http://schemas.openxmlformats.org/officeDocument/2006/relationships/image" Target="../media/image10.emf"/><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oleObject" Target="../embeddings/oleObject36.bin"/><Relationship Id="rId5" Type="http://schemas.openxmlformats.org/officeDocument/2006/relationships/slideMaster" Target="../slideMasters/slideMaster2.xml"/><Relationship Id="rId4" Type="http://schemas.openxmlformats.org/officeDocument/2006/relationships/tags" Target="../tags/tag146.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149.xml"/><Relationship Id="rId7" Type="http://schemas.openxmlformats.org/officeDocument/2006/relationships/image" Target="../media/image10.emf"/><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oleObject" Target="../embeddings/oleObject36.bin"/><Relationship Id="rId5" Type="http://schemas.openxmlformats.org/officeDocument/2006/relationships/slideMaster" Target="../slideMasters/slideMaster2.xml"/><Relationship Id="rId4" Type="http://schemas.openxmlformats.org/officeDocument/2006/relationships/tags" Target="../tags/tag150.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53.xml"/><Relationship Id="rId7" Type="http://schemas.openxmlformats.org/officeDocument/2006/relationships/image" Target="../media/image10.emf"/><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oleObject" Target="../embeddings/oleObject37.bin"/><Relationship Id="rId5" Type="http://schemas.openxmlformats.org/officeDocument/2006/relationships/slideMaster" Target="../slideMasters/slideMaster2.xml"/><Relationship Id="rId4" Type="http://schemas.openxmlformats.org/officeDocument/2006/relationships/tags" Target="../tags/tag154.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image" Target="../media/image10.emf"/><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oleObject" Target="../embeddings/oleObject38.bin"/><Relationship Id="rId5" Type="http://schemas.openxmlformats.org/officeDocument/2006/relationships/slideMaster" Target="../slideMasters/slideMaster2.xml"/><Relationship Id="rId4" Type="http://schemas.openxmlformats.org/officeDocument/2006/relationships/tags" Target="../tags/tag158.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1.xml"/><Relationship Id="rId7" Type="http://schemas.openxmlformats.org/officeDocument/2006/relationships/tags" Target="../tags/tag165.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5" Type="http://schemas.openxmlformats.org/officeDocument/2006/relationships/tags" Target="../tags/tag163.xml"/><Relationship Id="rId10" Type="http://schemas.openxmlformats.org/officeDocument/2006/relationships/image" Target="../media/image10.emf"/><Relationship Id="rId4" Type="http://schemas.openxmlformats.org/officeDocument/2006/relationships/tags" Target="../tags/tag162.xml"/><Relationship Id="rId9" Type="http://schemas.openxmlformats.org/officeDocument/2006/relationships/oleObject" Target="../embeddings/oleObject39.bin"/></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image" Target="../media/image8.emf"/><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oleObject" Target="../embeddings/oleObject40.bin"/><Relationship Id="rId5" Type="http://schemas.openxmlformats.org/officeDocument/2006/relationships/slideMaster" Target="../slideMasters/slideMaster2.xml"/><Relationship Id="rId4" Type="http://schemas.openxmlformats.org/officeDocument/2006/relationships/tags" Target="../tags/tag169.xm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172.xml"/><Relationship Id="rId7" Type="http://schemas.openxmlformats.org/officeDocument/2006/relationships/oleObject" Target="../embeddings/oleObject41.bin"/><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slideMaster" Target="../slideMasters/slideMaster2.xml"/><Relationship Id="rId5" Type="http://schemas.openxmlformats.org/officeDocument/2006/relationships/tags" Target="../tags/tag174.xml"/><Relationship Id="rId10" Type="http://schemas.openxmlformats.org/officeDocument/2006/relationships/image" Target="../media/image3.svg"/><Relationship Id="rId4" Type="http://schemas.openxmlformats.org/officeDocument/2006/relationships/tags" Target="../tags/tag173.xml"/><Relationship Id="rId9"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177.xml"/><Relationship Id="rId7" Type="http://schemas.openxmlformats.org/officeDocument/2006/relationships/image" Target="../media/image8.emf"/><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oleObject" Target="../embeddings/oleObject42.bin"/><Relationship Id="rId5" Type="http://schemas.openxmlformats.org/officeDocument/2006/relationships/slideMaster" Target="../slideMasters/slideMaster2.xml"/><Relationship Id="rId4" Type="http://schemas.openxmlformats.org/officeDocument/2006/relationships/tags" Target="../tags/tag178.xml"/></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181.xml"/><Relationship Id="rId7" Type="http://schemas.openxmlformats.org/officeDocument/2006/relationships/oleObject" Target="../embeddings/oleObject41.bin"/><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slideMaster" Target="../slideMasters/slideMaster2.xml"/><Relationship Id="rId5" Type="http://schemas.openxmlformats.org/officeDocument/2006/relationships/tags" Target="../tags/tag183.xml"/><Relationship Id="rId10" Type="http://schemas.openxmlformats.org/officeDocument/2006/relationships/image" Target="../media/image3.svg"/><Relationship Id="rId4" Type="http://schemas.openxmlformats.org/officeDocument/2006/relationships/tags" Target="../tags/tag182.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8.emf"/><Relationship Id="rId4" Type="http://schemas.openxmlformats.org/officeDocument/2006/relationships/oleObject" Target="../embeddings/oleObject6.bin"/></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tags" Target="../tags/tag186.xml"/><Relationship Id="rId7" Type="http://schemas.openxmlformats.org/officeDocument/2006/relationships/image" Target="../media/image8.emf"/><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oleObject" Target="../embeddings/oleObject40.bin"/><Relationship Id="rId5" Type="http://schemas.openxmlformats.org/officeDocument/2006/relationships/slideMaster" Target="../slideMasters/slideMaster2.xml"/><Relationship Id="rId4" Type="http://schemas.openxmlformats.org/officeDocument/2006/relationships/tags" Target="../tags/tag187.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tags" Target="../tags/tag190.xml"/><Relationship Id="rId7" Type="http://schemas.openxmlformats.org/officeDocument/2006/relationships/image" Target="../media/image12.emf"/><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oleObject" Target="../embeddings/oleObject17.bin"/><Relationship Id="rId5" Type="http://schemas.openxmlformats.org/officeDocument/2006/relationships/slideMaster" Target="../slideMasters/slideMaster2.xml"/><Relationship Id="rId10" Type="http://schemas.openxmlformats.org/officeDocument/2006/relationships/image" Target="../media/image14.svg"/><Relationship Id="rId4" Type="http://schemas.openxmlformats.org/officeDocument/2006/relationships/tags" Target="../tags/tag191.xml"/><Relationship Id="rId9" Type="http://schemas.openxmlformats.org/officeDocument/2006/relationships/image" Target="../media/image13.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tags" Target="../tags/tag194.xml"/><Relationship Id="rId7" Type="http://schemas.openxmlformats.org/officeDocument/2006/relationships/image" Target="../media/image8.emf"/><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oleObject" Target="../embeddings/oleObject42.bin"/><Relationship Id="rId5" Type="http://schemas.openxmlformats.org/officeDocument/2006/relationships/slideMaster" Target="../slideMasters/slideMaster2.xml"/><Relationship Id="rId4" Type="http://schemas.openxmlformats.org/officeDocument/2006/relationships/tags" Target="../tags/tag195.xml"/></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198.xml"/><Relationship Id="rId7" Type="http://schemas.openxmlformats.org/officeDocument/2006/relationships/oleObject" Target="../embeddings/oleObject43.bin"/><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slideMaster" Target="../slideMasters/slideMaster2.xml"/><Relationship Id="rId11" Type="http://schemas.openxmlformats.org/officeDocument/2006/relationships/image" Target="../media/image14.svg"/><Relationship Id="rId5" Type="http://schemas.openxmlformats.org/officeDocument/2006/relationships/tags" Target="../tags/tag200.xml"/><Relationship Id="rId10" Type="http://schemas.openxmlformats.org/officeDocument/2006/relationships/image" Target="../media/image13.png"/><Relationship Id="rId4" Type="http://schemas.openxmlformats.org/officeDocument/2006/relationships/tags" Target="../tags/tag199.xml"/><Relationship Id="rId9" Type="http://schemas.openxmlformats.org/officeDocument/2006/relationships/image" Target="../media/image11.jpe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203.xml"/><Relationship Id="rId7" Type="http://schemas.openxmlformats.org/officeDocument/2006/relationships/image" Target="../media/image8.emf"/><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oleObject" Target="../embeddings/oleObject40.bin"/><Relationship Id="rId5" Type="http://schemas.openxmlformats.org/officeDocument/2006/relationships/slideMaster" Target="../slideMasters/slideMaster2.xml"/><Relationship Id="rId4" Type="http://schemas.openxmlformats.org/officeDocument/2006/relationships/tags" Target="../tags/tag204.xm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207.xml"/><Relationship Id="rId7" Type="http://schemas.openxmlformats.org/officeDocument/2006/relationships/oleObject" Target="../embeddings/oleObject43.bin"/><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slideMaster" Target="../slideMasters/slideMaster2.xml"/><Relationship Id="rId11" Type="http://schemas.openxmlformats.org/officeDocument/2006/relationships/image" Target="../media/image14.svg"/><Relationship Id="rId5" Type="http://schemas.openxmlformats.org/officeDocument/2006/relationships/tags" Target="../tags/tag209.xml"/><Relationship Id="rId10" Type="http://schemas.openxmlformats.org/officeDocument/2006/relationships/image" Target="../media/image13.png"/><Relationship Id="rId4" Type="http://schemas.openxmlformats.org/officeDocument/2006/relationships/tags" Target="../tags/tag208.xml"/><Relationship Id="rId9" Type="http://schemas.openxmlformats.org/officeDocument/2006/relationships/image" Target="../media/image15.jpe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212.xml"/><Relationship Id="rId7" Type="http://schemas.openxmlformats.org/officeDocument/2006/relationships/image" Target="../media/image8.emf"/><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oleObject" Target="../embeddings/oleObject43.bin"/><Relationship Id="rId5" Type="http://schemas.openxmlformats.org/officeDocument/2006/relationships/slideMaster" Target="../slideMasters/slideMaster2.xml"/><Relationship Id="rId4" Type="http://schemas.openxmlformats.org/officeDocument/2006/relationships/tags" Target="../tags/tag213.xml"/></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216.xml"/><Relationship Id="rId7" Type="http://schemas.openxmlformats.org/officeDocument/2006/relationships/oleObject" Target="../embeddings/oleObject43.bin"/><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slideMaster" Target="../slideMasters/slideMaster2.xml"/><Relationship Id="rId11" Type="http://schemas.openxmlformats.org/officeDocument/2006/relationships/image" Target="../media/image14.svg"/><Relationship Id="rId5" Type="http://schemas.openxmlformats.org/officeDocument/2006/relationships/tags" Target="../tags/tag218.xml"/><Relationship Id="rId10" Type="http://schemas.openxmlformats.org/officeDocument/2006/relationships/image" Target="../media/image13.png"/><Relationship Id="rId4" Type="http://schemas.openxmlformats.org/officeDocument/2006/relationships/tags" Target="../tags/tag217.xml"/><Relationship Id="rId9" Type="http://schemas.openxmlformats.org/officeDocument/2006/relationships/image" Target="../media/image16.jpeg"/></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21.xml"/><Relationship Id="rId7" Type="http://schemas.openxmlformats.org/officeDocument/2006/relationships/image" Target="../media/image8.emf"/><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oleObject" Target="../embeddings/oleObject44.bin"/><Relationship Id="rId5" Type="http://schemas.openxmlformats.org/officeDocument/2006/relationships/slideMaster" Target="../slideMasters/slideMaster2.xml"/><Relationship Id="rId4" Type="http://schemas.openxmlformats.org/officeDocument/2006/relationships/tags" Target="../tags/tag222.xml"/></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225.xml"/><Relationship Id="rId7" Type="http://schemas.openxmlformats.org/officeDocument/2006/relationships/oleObject" Target="../embeddings/oleObject45.bin"/><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slideMaster" Target="../slideMasters/slideMaster2.xml"/><Relationship Id="rId5" Type="http://schemas.openxmlformats.org/officeDocument/2006/relationships/tags" Target="../tags/tag227.xml"/><Relationship Id="rId10" Type="http://schemas.openxmlformats.org/officeDocument/2006/relationships/image" Target="../media/image14.svg"/><Relationship Id="rId4" Type="http://schemas.openxmlformats.org/officeDocument/2006/relationships/tags" Target="../tags/tag226.xml"/><Relationship Id="rId9"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10.emf"/><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oleObject" Target="../embeddings/oleObject7.bin"/><Relationship Id="rId5" Type="http://schemas.openxmlformats.org/officeDocument/2006/relationships/slideMaster" Target="../slideMasters/slideMaster1.xml"/><Relationship Id="rId4" Type="http://schemas.openxmlformats.org/officeDocument/2006/relationships/tags" Target="../tags/tag23.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30.xml"/><Relationship Id="rId7" Type="http://schemas.openxmlformats.org/officeDocument/2006/relationships/image" Target="../media/image8.emf"/><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oleObject" Target="../embeddings/oleObject46.bin"/><Relationship Id="rId5" Type="http://schemas.openxmlformats.org/officeDocument/2006/relationships/slideMaster" Target="../slideMasters/slideMaster2.xml"/><Relationship Id="rId4" Type="http://schemas.openxmlformats.org/officeDocument/2006/relationships/tags" Target="../tags/tag231.xml"/></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tags" Target="../tags/tag234.xml"/><Relationship Id="rId7" Type="http://schemas.openxmlformats.org/officeDocument/2006/relationships/oleObject" Target="../embeddings/oleObject47.bin"/><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slideMaster" Target="../slideMasters/slideMaster2.xml"/><Relationship Id="rId5" Type="http://schemas.openxmlformats.org/officeDocument/2006/relationships/tags" Target="../tags/tag236.xml"/><Relationship Id="rId10" Type="http://schemas.openxmlformats.org/officeDocument/2006/relationships/image" Target="../media/image14.svg"/><Relationship Id="rId4" Type="http://schemas.openxmlformats.org/officeDocument/2006/relationships/tags" Target="../tags/tag235.xml"/><Relationship Id="rId9" Type="http://schemas.openxmlformats.org/officeDocument/2006/relationships/image" Target="../media/image13.png"/></Relationships>
</file>

<file path=ppt/slideLayouts/_rels/slideLayout62.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Master" Target="../slideMasters/slideMaster2.xml"/><Relationship Id="rId1" Type="http://schemas.openxmlformats.org/officeDocument/2006/relationships/tags" Target="../tags/tag237.xml"/><Relationship Id="rId4" Type="http://schemas.openxmlformats.org/officeDocument/2006/relationships/image" Target="../media/image8.emf"/></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slideMaster" Target="../slideMasters/slideMaster2.xml"/><Relationship Id="rId7" Type="http://schemas.openxmlformats.org/officeDocument/2006/relationships/image" Target="../media/image13.png"/><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image" Target="../media/image17.jpeg"/><Relationship Id="rId5" Type="http://schemas.openxmlformats.org/officeDocument/2006/relationships/image" Target="../media/image8.emf"/><Relationship Id="rId4" Type="http://schemas.openxmlformats.org/officeDocument/2006/relationships/oleObject" Target="../embeddings/oleObject29.bin"/></Relationships>
</file>

<file path=ppt/slideLayouts/_rels/slideLayout64.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14.svg"/><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image" Target="../media/image13.png"/><Relationship Id="rId5" Type="http://schemas.openxmlformats.org/officeDocument/2006/relationships/image" Target="../media/image8.emf"/><Relationship Id="rId4" Type="http://schemas.openxmlformats.org/officeDocument/2006/relationships/oleObject" Target="../embeddings/oleObject28.bin"/></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14.svg"/><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image" Target="../media/image13.png"/><Relationship Id="rId5" Type="http://schemas.openxmlformats.org/officeDocument/2006/relationships/image" Target="../media/image8.emf"/><Relationship Id="rId4" Type="http://schemas.openxmlformats.org/officeDocument/2006/relationships/oleObject" Target="../embeddings/oleObject30.bin"/></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Master" Target="../slideMasters/slideMaster2.xml"/><Relationship Id="rId1" Type="http://schemas.openxmlformats.org/officeDocument/2006/relationships/tags" Target="../tags/tag244.xml"/><Relationship Id="rId6" Type="http://schemas.openxmlformats.org/officeDocument/2006/relationships/image" Target="../media/image7.wmf"/><Relationship Id="rId5" Type="http://schemas.openxmlformats.org/officeDocument/2006/relationships/image" Target="../media/image17.jpeg"/><Relationship Id="rId4" Type="http://schemas.openxmlformats.org/officeDocument/2006/relationships/image" Target="../media/image12.emf"/></Relationships>
</file>

<file path=ppt/slideLayouts/_rels/slideLayout68.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Master" Target="../slideMasters/slideMaster2.xml"/><Relationship Id="rId1" Type="http://schemas.openxmlformats.org/officeDocument/2006/relationships/tags" Target="../tags/tag245.xml"/><Relationship Id="rId4" Type="http://schemas.openxmlformats.org/officeDocument/2006/relationships/image" Target="../media/image18.emf"/></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10.emf"/><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oleObject" Target="../embeddings/oleObject8.bin"/><Relationship Id="rId5" Type="http://schemas.openxmlformats.org/officeDocument/2006/relationships/slideMaster" Target="../slideMasters/slideMaster1.xml"/><Relationship Id="rId4" Type="http://schemas.openxmlformats.org/officeDocument/2006/relationships/tags" Target="../tags/tag27.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image" Target="../media/image10.emf"/><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oleObject" Target="../embeddings/oleObject9.bin"/><Relationship Id="rId5" Type="http://schemas.openxmlformats.org/officeDocument/2006/relationships/slideMaster" Target="../slideMasters/slideMaster1.xml"/><Relationship Id="rId4" Type="http://schemas.openxmlformats.org/officeDocument/2006/relationships/tags" Target="../tags/tag3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10.emf"/><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oleObject" Target="../embeddings/oleObject10.bin"/><Relationship Id="rId5" Type="http://schemas.openxmlformats.org/officeDocument/2006/relationships/slideMaster" Target="../slideMasters/slideMaster1.xml"/><Relationship Id="rId4" Type="http://schemas.openxmlformats.org/officeDocument/2006/relationships/tags" Target="../tags/tag3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4004871147"/>
              </p:ext>
            </p:extLst>
          </p:nvPr>
        </p:nvGraphicFramePr>
        <p:xfrm>
          <a:off x="1591" y="1589"/>
          <a:ext cx="1587" cy="1587"/>
        </p:xfrm>
        <a:graphic>
          <a:graphicData uri="http://schemas.openxmlformats.org/presentationml/2006/ole">
            <mc:AlternateContent xmlns:mc="http://schemas.openxmlformats.org/markup-compatibility/2006">
              <mc:Choice xmlns:v="urn:schemas-microsoft-com:vml" Requires="v">
                <p:oleObj name="think-cell Slide" r:id="rId4" imgW="244" imgH="245" progId="TCLayout.ActiveDocument.1">
                  <p:embed/>
                </p:oleObj>
              </mc:Choice>
              <mc:Fallback>
                <p:oleObj name="think-cell Slide" r:id="rId4" imgW="244" imgH="245" progId="TCLayout.ActiveDocument.1">
                  <p:embed/>
                  <p:pic>
                    <p:nvPicPr>
                      <p:cNvPr id="3" name="Objekt 2" hidden="1"/>
                      <p:cNvPicPr/>
                      <p:nvPr/>
                    </p:nvPicPr>
                    <p:blipFill>
                      <a:blip r:embed="rId5"/>
                      <a:stretch>
                        <a:fillRect/>
                      </a:stretch>
                    </p:blipFill>
                    <p:spPr>
                      <a:xfrm>
                        <a:off x="1591" y="1589"/>
                        <a:ext cx="1587" cy="1587"/>
                      </a:xfrm>
                      <a:prstGeom prst="rect">
                        <a:avLst/>
                      </a:prstGeom>
                    </p:spPr>
                  </p:pic>
                </p:oleObj>
              </mc:Fallback>
            </mc:AlternateContent>
          </a:graphicData>
        </a:graphic>
      </p:graphicFrame>
      <p:sp>
        <p:nvSpPr>
          <p:cNvPr id="21" name="Rectangle 20" hidden="1">
            <a:extLst>
              <a:ext uri="{FF2B5EF4-FFF2-40B4-BE49-F238E27FC236}">
                <a16:creationId xmlns:a16="http://schemas.microsoft.com/office/drawing/2014/main" id="{9B2ABA2A-5D99-42F6-8110-55826050891D}"/>
              </a:ext>
            </a:extLst>
          </p:cNvPr>
          <p:cNvSpPr/>
          <p:nvPr>
            <p:custDataLst>
              <p:tags r:id="rId2"/>
            </p:custDataLst>
          </p:nvPr>
        </p:nvSpPr>
        <p:spPr bwMode="auto">
          <a:xfrm>
            <a:off x="2" y="2"/>
            <a:ext cx="171980" cy="211667"/>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25435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3074" name="Rectangle 2"/>
          <p:cNvSpPr>
            <a:spLocks noGrp="1" noChangeArrowheads="1"/>
          </p:cNvSpPr>
          <p:nvPr>
            <p:ph type="ctrTitle" sz="quarter" hasCustomPrompt="1"/>
          </p:nvPr>
        </p:nvSpPr>
        <p:spPr>
          <a:xfrm>
            <a:off x="226200" y="2292275"/>
            <a:ext cx="5343000" cy="816000"/>
          </a:xfrm>
        </p:spPr>
        <p:txBody>
          <a:bodyPr vert="horz" anchor="t" anchorCtr="0"/>
          <a:lstStyle>
            <a:lvl1pPr>
              <a:lnSpc>
                <a:spcPct val="100000"/>
              </a:lnSpc>
              <a:defRPr cap="all" baseline="0">
                <a:solidFill>
                  <a:schemeClr val="accent1"/>
                </a:solidFill>
              </a:defRPr>
            </a:lvl1pPr>
          </a:lstStyle>
          <a:p>
            <a:r>
              <a:rPr lang="de-DE"/>
              <a:t>CLICK TO ADD PRESENTATION TITLE max. 2 lines</a:t>
            </a:r>
            <a:endParaRPr lang="de-DE" dirty="0"/>
          </a:p>
        </p:txBody>
      </p:sp>
      <p:sp>
        <p:nvSpPr>
          <p:cNvPr id="3075" name="Rectangle 3"/>
          <p:cNvSpPr>
            <a:spLocks noGrp="1" noChangeArrowheads="1"/>
          </p:cNvSpPr>
          <p:nvPr>
            <p:ph type="subTitle" sz="quarter" idx="1" hasCustomPrompt="1"/>
          </p:nvPr>
        </p:nvSpPr>
        <p:spPr>
          <a:xfrm>
            <a:off x="226200" y="3143175"/>
            <a:ext cx="5343000" cy="710400"/>
          </a:xfrm>
        </p:spPr>
        <p:txBody>
          <a:bodyPr wrap="none" tIns="39600" bIns="39600" anchor="t" anchorCtr="0"/>
          <a:lstStyle>
            <a:lvl1pPr>
              <a:lnSpc>
                <a:spcPct val="100000"/>
              </a:lnSpc>
              <a:spcBef>
                <a:spcPts val="0"/>
              </a:spcBef>
              <a:defRPr sz="5564" b="0" i="1" cap="all" baseline="0">
                <a:solidFill>
                  <a:schemeClr val="accent1"/>
                </a:solidFill>
              </a:defRPr>
            </a:lvl1pPr>
          </a:lstStyle>
          <a:p>
            <a:r>
              <a:rPr lang="de-DE"/>
              <a:t>CLICK TO ADD Subtitle max. 1 line</a:t>
            </a:r>
            <a:endParaRPr lang="de-DE" dirty="0"/>
          </a:p>
        </p:txBody>
      </p:sp>
      <p:sp>
        <p:nvSpPr>
          <p:cNvPr id="15" name="Textplatzhalter 14"/>
          <p:cNvSpPr>
            <a:spLocks noGrp="1"/>
          </p:cNvSpPr>
          <p:nvPr>
            <p:ph type="body" sz="quarter" idx="12" hasCustomPrompt="1"/>
          </p:nvPr>
        </p:nvSpPr>
        <p:spPr>
          <a:xfrm>
            <a:off x="226199" y="6091928"/>
            <a:ext cx="3900000" cy="288000"/>
          </a:xfrm>
        </p:spPr>
        <p:txBody>
          <a:bodyPr/>
          <a:lstStyle>
            <a:lvl1pPr algn="l" defTabSz="1788460" rtl="0" eaLnBrk="0" fontAlgn="base" hangingPunct="0">
              <a:spcBef>
                <a:spcPct val="40000"/>
              </a:spcBef>
              <a:spcAft>
                <a:spcPct val="0"/>
              </a:spcAft>
              <a:buClrTx/>
              <a:buSzTx/>
              <a:buFontTx/>
              <a:buNone/>
              <a:defRPr lang="de-DE" sz="3894" b="0" kern="1200" baseline="0" dirty="0">
                <a:solidFill>
                  <a:schemeClr val="accent1"/>
                </a:solidFill>
                <a:latin typeface="+mn-lt"/>
                <a:ea typeface="+mn-ea"/>
                <a:cs typeface="+mn-cs"/>
              </a:defRPr>
            </a:lvl1pPr>
          </a:lstStyle>
          <a:p>
            <a:pPr lvl="0"/>
            <a:r>
              <a:rPr lang="de-DE"/>
              <a:t>Location, Date [Month d, YYYY]</a:t>
            </a:r>
            <a:endParaRPr lang="de-DE" dirty="0"/>
          </a:p>
        </p:txBody>
      </p:sp>
      <p:sp>
        <p:nvSpPr>
          <p:cNvPr id="13" name="Textplatzhalter 12"/>
          <p:cNvSpPr>
            <a:spLocks noGrp="1"/>
          </p:cNvSpPr>
          <p:nvPr>
            <p:ph type="body" sz="quarter" idx="11" hasCustomPrompt="1"/>
          </p:nvPr>
        </p:nvSpPr>
        <p:spPr>
          <a:xfrm>
            <a:off x="226200" y="4195202"/>
            <a:ext cx="3900000" cy="1797800"/>
          </a:xfrm>
        </p:spPr>
        <p:txBody>
          <a:bodyPr anchor="t">
            <a:spAutoFit/>
          </a:bodyPr>
          <a:lstStyle>
            <a:lvl1pPr algn="l" defTabSz="1788460" rtl="0" eaLnBrk="0" fontAlgn="base" hangingPunct="0">
              <a:spcBef>
                <a:spcPct val="0"/>
              </a:spcBef>
              <a:spcAft>
                <a:spcPct val="0"/>
              </a:spcAft>
              <a:buClrTx/>
              <a:buSzTx/>
              <a:buFontTx/>
              <a:buNone/>
              <a:defRPr lang="de-DE" sz="3894" b="0" kern="1200" baseline="0" dirty="0">
                <a:solidFill>
                  <a:schemeClr val="accent1"/>
                </a:solidFill>
                <a:latin typeface="+mn-lt"/>
                <a:ea typeface="+mn-ea"/>
                <a:cs typeface="+mn-cs"/>
              </a:defRPr>
            </a:lvl1pPr>
          </a:lstStyle>
          <a:p>
            <a:pPr lvl="0"/>
            <a:r>
              <a:rPr lang="de-DE"/>
              <a:t>Author/Presenter</a:t>
            </a:r>
            <a:br>
              <a:rPr lang="de-DE"/>
            </a:br>
            <a:r>
              <a:rPr lang="de-DE"/>
              <a:t>(Title) First Name Last Name</a:t>
            </a:r>
            <a:endParaRPr lang="de-DE" dirty="0"/>
          </a:p>
        </p:txBody>
      </p:sp>
      <p:pic>
        <p:nvPicPr>
          <p:cNvPr id="10" name="Picture 9">
            <a:extLst>
              <a:ext uri="{FF2B5EF4-FFF2-40B4-BE49-F238E27FC236}">
                <a16:creationId xmlns:a16="http://schemas.microsoft.com/office/drawing/2014/main" id="{259B81FD-F716-B662-176F-47270583E0D9}"/>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val="0"/>
              </a:ext>
            </a:extLst>
          </a:blip>
          <a:stretch>
            <a:fillRect/>
          </a:stretch>
        </p:blipFill>
        <p:spPr>
          <a:xfrm>
            <a:off x="4019039" y="332938"/>
            <a:ext cx="1867924" cy="552000"/>
          </a:xfrm>
          <a:prstGeom prst="rect">
            <a:avLst/>
          </a:prstGeom>
        </p:spPr>
      </p:pic>
      <p:sp>
        <p:nvSpPr>
          <p:cNvPr id="12" name="Cover Copyright">
            <a:extLst>
              <a:ext uri="{FF2B5EF4-FFF2-40B4-BE49-F238E27FC236}">
                <a16:creationId xmlns:a16="http://schemas.microsoft.com/office/drawing/2014/main" id="{432E2346-7057-D54D-565B-4D70EB839679}"/>
              </a:ext>
            </a:extLst>
          </p:cNvPr>
          <p:cNvSpPr>
            <a:spLocks noGrp="1" noRot="1" noMove="1" noResize="1" noEditPoints="1" noAdjustHandles="1" noChangeArrowheads="1" noChangeShapeType="1"/>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200297" tIns="200297" rIns="200297" bIns="200297" numCol="1" rtlCol="0" anchor="t" anchorCtr="0" compatLnSpc="1">
            <a:prstTxWarp prst="textNoShape">
              <a:avLst/>
            </a:prstTxWarp>
          </a:bodyPr>
          <a:lstStyle/>
          <a:p>
            <a:pPr marL="4417" algn="l" defTabSz="2384673" fontAlgn="base">
              <a:spcBef>
                <a:spcPct val="40000"/>
              </a:spcBef>
              <a:spcAft>
                <a:spcPct val="0"/>
              </a:spcAft>
              <a:buClr>
                <a:schemeClr val="accent1"/>
              </a:buClr>
              <a:buSzPct val="70000"/>
            </a:pPr>
            <a:endParaRPr lang="de-DE" sz="3894" dirty="0"/>
          </a:p>
        </p:txBody>
      </p:sp>
      <p:sp>
        <p:nvSpPr>
          <p:cNvPr id="5" name="Textplatzhalter 30">
            <a:extLst>
              <a:ext uri="{FF2B5EF4-FFF2-40B4-BE49-F238E27FC236}">
                <a16:creationId xmlns:a16="http://schemas.microsoft.com/office/drawing/2014/main" id="{B3F6EBC8-71F0-F926-118A-292B0D82BD31}"/>
              </a:ext>
            </a:extLst>
          </p:cNvPr>
          <p:cNvSpPr>
            <a:spLocks noGrp="1"/>
          </p:cNvSpPr>
          <p:nvPr>
            <p:ph type="body" sz="quarter" idx="15" hasCustomPrompt="1"/>
          </p:nvPr>
        </p:nvSpPr>
        <p:spPr bwMode="gray">
          <a:xfrm>
            <a:off x="226200" y="1810796"/>
            <a:ext cx="5343000" cy="287259"/>
          </a:xfrm>
          <a:prstGeom prst="rect">
            <a:avLst/>
          </a:prstGeom>
          <a:noFill/>
          <a:ln w="9525">
            <a:noFill/>
            <a:miter lim="800000"/>
            <a:headEnd/>
            <a:tailEnd/>
          </a:ln>
        </p:spPr>
        <p:txBody>
          <a:bodyPr wrap="none" lIns="0" tIns="0" rIns="0" bIns="0" anchor="ctr">
            <a:noAutofit/>
          </a:bodyPr>
          <a:lstStyle>
            <a:lvl1pPr algn="l" rtl="0">
              <a:defRPr sz="3894" b="0" i="0" cap="none" baseline="0">
                <a:solidFill>
                  <a:schemeClr val="accent1"/>
                </a:solidFill>
              </a:defRPr>
            </a:lvl1pPr>
          </a:lstStyle>
          <a:p>
            <a:pPr lvl="0"/>
            <a:r>
              <a:rPr lang="de-DE"/>
              <a:t>Click to add Horváth Content Format</a:t>
            </a:r>
            <a:endParaRPr lang="de-DE" dirty="0"/>
          </a:p>
        </p:txBody>
      </p:sp>
    </p:spTree>
    <p:extLst>
      <p:ext uri="{BB962C8B-B14F-4D97-AF65-F5344CB8AC3E}">
        <p14:creationId xmlns:p14="http://schemas.microsoft.com/office/powerpoint/2010/main" val="955957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und Inhal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024663E-5A44-43C5-9D17-45D7178FF5A5}"/>
              </a:ext>
            </a:extLst>
          </p:cNvPr>
          <p:cNvGraphicFramePr>
            <a:graphicFrameLocks noChangeAspect="1"/>
          </p:cNvGraphicFramePr>
          <p:nvPr>
            <p:custDataLst>
              <p:tags r:id="rId1"/>
            </p:custDataLst>
            <p:extLst>
              <p:ext uri="{D42A27DB-BD31-4B8C-83A1-F6EECF244321}">
                <p14:modId xmlns:p14="http://schemas.microsoft.com/office/powerpoint/2010/main" val="2514052298"/>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9" imgW="473" imgH="473" progId="TCLayout.ActiveDocument.1">
                  <p:embed/>
                </p:oleObj>
              </mc:Choice>
              <mc:Fallback>
                <p:oleObj name="think-cell Slide" r:id="rId9" imgW="473" imgH="473" progId="TCLayout.ActiveDocument.1">
                  <p:embed/>
                  <p:pic>
                    <p:nvPicPr>
                      <p:cNvPr id="4" name="Object 3" hidden="1">
                        <a:extLst>
                          <a:ext uri="{FF2B5EF4-FFF2-40B4-BE49-F238E27FC236}">
                            <a16:creationId xmlns:a16="http://schemas.microsoft.com/office/drawing/2014/main" id="{F024663E-5A44-43C5-9D17-45D7178FF5A5}"/>
                          </a:ext>
                        </a:extLst>
                      </p:cNvPr>
                      <p:cNvPicPr/>
                      <p:nvPr/>
                    </p:nvPicPr>
                    <p:blipFill>
                      <a:blip r:embed="rId10"/>
                      <a:stretch>
                        <a:fillRect/>
                      </a:stretch>
                    </p:blipFill>
                    <p:spPr>
                      <a:xfrm>
                        <a:off x="1292" y="1589"/>
                        <a:ext cx="1290"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8011582F-C976-4982-BB3E-93AEA21105D2}"/>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190773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14" name="Textplatzhalter 13"/>
          <p:cNvSpPr>
            <a:spLocks noGrp="1"/>
          </p:cNvSpPr>
          <p:nvPr>
            <p:ph type="body" sz="quarter" idx="14" hasCustomPrompt="1"/>
            <p:custDataLst>
              <p:tags r:id="rId3"/>
            </p:custDataLst>
          </p:nvPr>
        </p:nvSpPr>
        <p:spPr>
          <a:xfrm>
            <a:off x="226200" y="1387475"/>
            <a:ext cx="9457500" cy="1828800"/>
          </a:xfrm>
        </p:spPr>
        <p:txBody>
          <a:bodyPr/>
          <a:lstStyle>
            <a:lvl1pPr>
              <a:defRPr baseline="0"/>
            </a:lvl1pPr>
            <a:lvl2pPr>
              <a:defRPr baseline="0"/>
            </a:lvl2pPr>
            <a:lvl3pPr>
              <a:defRPr baseline="0"/>
            </a:lvl3pPr>
            <a:lvl4pPr>
              <a:defRPr baseline="0"/>
            </a:lvl4pPr>
            <a:lvl5pPr>
              <a:defRPr baseline="0"/>
            </a:lvl5pPr>
          </a:lstStyle>
          <a:p>
            <a:pPr lvl="0"/>
            <a:r>
              <a:rPr lang="de-DE"/>
              <a:t>Add text here</a:t>
            </a:r>
          </a:p>
          <a:p>
            <a:pPr lvl="1"/>
            <a:r>
              <a:rPr lang="de-DE"/>
              <a:t>First level</a:t>
            </a:r>
          </a:p>
          <a:p>
            <a:pPr lvl="2"/>
            <a:r>
              <a:rPr lang="de-DE"/>
              <a:t>Second level</a:t>
            </a:r>
          </a:p>
          <a:p>
            <a:pPr lvl="3"/>
            <a:r>
              <a:rPr lang="de-DE"/>
              <a:t>Third level</a:t>
            </a:r>
          </a:p>
          <a:p>
            <a:pPr lvl="4"/>
            <a:r>
              <a:rPr lang="de-DE"/>
              <a:t>Fourth level</a:t>
            </a:r>
            <a:endParaRPr lang="de-DE" dirty="0"/>
          </a:p>
        </p:txBody>
      </p:sp>
      <p:sp>
        <p:nvSpPr>
          <p:cNvPr id="2" name="Titel 1"/>
          <p:cNvSpPr>
            <a:spLocks noGrp="1"/>
          </p:cNvSpPr>
          <p:nvPr>
            <p:ph type="title" hasCustomPrompt="1"/>
            <p:custDataLst>
              <p:tags r:id="rId4"/>
            </p:custDataLst>
          </p:nvPr>
        </p:nvSpPr>
        <p:spPr>
          <a:xfrm>
            <a:off x="226199" y="457200"/>
            <a:ext cx="9457500" cy="762000"/>
          </a:xfrm>
        </p:spPr>
        <p:txBody>
          <a:bodyPr vert="horz"/>
          <a:lstStyle>
            <a:lvl1pPr>
              <a:defRPr/>
            </a:lvl1pPr>
          </a:lstStyle>
          <a:p>
            <a:r>
              <a:rPr lang="de-DE"/>
              <a:t>Click to add title</a:t>
            </a:r>
            <a:endParaRPr lang="de-DE" dirty="0"/>
          </a:p>
        </p:txBody>
      </p:sp>
      <p:sp>
        <p:nvSpPr>
          <p:cNvPr id="6" name="Textplatzhalter 5"/>
          <p:cNvSpPr>
            <a:spLocks noGrp="1"/>
          </p:cNvSpPr>
          <p:nvPr>
            <p:ph type="body" sz="quarter" idx="15" hasCustomPrompt="1"/>
          </p:nvPr>
        </p:nvSpPr>
        <p:spPr>
          <a:xfrm>
            <a:off x="226200" y="110401"/>
            <a:ext cx="6587100" cy="215444"/>
          </a:xfrm>
        </p:spPr>
        <p:txBody>
          <a:bodyPr/>
          <a:lstStyle>
            <a:lvl1pPr>
              <a:defRPr sz="3338" baseline="0"/>
            </a:lvl1pPr>
            <a:lvl2pPr>
              <a:defRPr sz="2921"/>
            </a:lvl2pPr>
            <a:lvl3pPr>
              <a:defRPr sz="2921"/>
            </a:lvl3pPr>
            <a:lvl4pPr>
              <a:defRPr sz="2921"/>
            </a:lvl4pPr>
            <a:lvl5pPr>
              <a:defRPr sz="2921"/>
            </a:lvl5pPr>
          </a:lstStyle>
          <a:p>
            <a:pPr lvl="0"/>
            <a:r>
              <a:rPr lang="de-DE"/>
              <a:t>2. Folientitel/Topic title</a:t>
            </a:r>
            <a:endParaRPr lang="de-DE" dirty="0"/>
          </a:p>
        </p:txBody>
      </p:sp>
      <p:sp>
        <p:nvSpPr>
          <p:cNvPr id="24" name="Rectangle 45">
            <a:extLst>
              <a:ext uri="{FF2B5EF4-FFF2-40B4-BE49-F238E27FC236}">
                <a16:creationId xmlns:a16="http://schemas.microsoft.com/office/drawing/2014/main" id="{742A5D9C-3D14-4267-B413-4E14A7E0E224}"/>
              </a:ext>
            </a:extLst>
          </p:cNvPr>
          <p:cNvSpPr>
            <a:spLocks noGrp="1" noChangeArrowheads="1"/>
          </p:cNvSpPr>
          <p:nvPr>
            <p:ph type="sldNum" sz="quarter" idx="4"/>
            <p:custDataLst>
              <p:tags r:id="rId5"/>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sp>
        <p:nvSpPr>
          <p:cNvPr id="33" name="Textplatzhalter 9">
            <a:extLst>
              <a:ext uri="{FF2B5EF4-FFF2-40B4-BE49-F238E27FC236}">
                <a16:creationId xmlns:a16="http://schemas.microsoft.com/office/drawing/2014/main" id="{8AAC61B8-C5C9-4424-8DD2-8689A7FB89E9}"/>
              </a:ext>
            </a:extLst>
          </p:cNvPr>
          <p:cNvSpPr>
            <a:spLocks noGrp="1"/>
          </p:cNvSpPr>
          <p:nvPr>
            <p:ph type="body" sz="quarter" idx="12" hasCustomPrompt="1"/>
            <p:custDataLst>
              <p:tags r:id="rId6"/>
            </p:custDataLst>
          </p:nvPr>
        </p:nvSpPr>
        <p:spPr bwMode="gray">
          <a:xfrm>
            <a:off x="226200" y="5534339"/>
            <a:ext cx="9451194" cy="772861"/>
          </a:xfrm>
          <a:noFill/>
          <a:ln w="9525">
            <a:noFill/>
            <a:miter lim="800000"/>
            <a:headEnd/>
            <a:tailEnd/>
          </a:ln>
        </p:spPr>
        <p:txBody>
          <a:bodyPr wrap="square" lIns="0" tIns="0" rIns="0" bIns="0" anchor="b">
            <a:noAutofit/>
          </a:bodyPr>
          <a:lstStyle>
            <a:lvl1pPr algn="l" defTabSz="2384673" rtl="0" eaLnBrk="0" fontAlgn="base" hangingPunct="0">
              <a:lnSpc>
                <a:spcPct val="90000"/>
              </a:lnSpc>
              <a:spcBef>
                <a:spcPts val="0"/>
              </a:spcBef>
              <a:spcAft>
                <a:spcPct val="0"/>
              </a:spcAft>
              <a:buClr>
                <a:schemeClr val="accent1"/>
              </a:buClr>
              <a:buSzPct val="80000"/>
              <a:buFont typeface="Wingdings" pitchFamily="2" charset="2"/>
              <a:tabLst>
                <a:tab pos="507848" algn="l"/>
              </a:tabLst>
              <a:defRPr lang="de-DE" sz="2782" kern="1200" baseline="0" smtClean="0">
                <a:solidFill>
                  <a:schemeClr val="tx1"/>
                </a:solidFill>
                <a:latin typeface="+mn-lt"/>
                <a:ea typeface="+mn-ea"/>
                <a:cs typeface="Arial" panose="020B0604020202020204" pitchFamily="34" charset="0"/>
                <a:sym typeface="Arial" panose="020B0604020202020204" pitchFamily="34" charset="0"/>
              </a:defRPr>
            </a:lvl1pPr>
            <a:lvl2pPr marL="0" indent="4417" algn="l" defTabSz="2384673" rtl="0" eaLnBrk="0" fontAlgn="base" hangingPunct="0">
              <a:lnSpc>
                <a:spcPct val="90000"/>
              </a:lnSpc>
              <a:spcBef>
                <a:spcPts val="667"/>
              </a:spcBef>
              <a:spcAft>
                <a:spcPct val="0"/>
              </a:spcAft>
              <a:buClr>
                <a:schemeClr val="accent1"/>
              </a:buClr>
              <a:buSzPct val="80000"/>
              <a:buFont typeface="Wingdings" pitchFamily="2" charset="2"/>
              <a:buNone/>
              <a:tabLst>
                <a:tab pos="1218832" algn="r"/>
                <a:tab pos="1324818" algn="l"/>
              </a:tabLst>
              <a:defRPr lang="de-DE" sz="2782" kern="1200" baseline="0" smtClean="0">
                <a:solidFill>
                  <a:schemeClr val="tx1"/>
                </a:solidFill>
                <a:latin typeface="+mn-lt"/>
                <a:ea typeface="+mn-ea"/>
                <a:cs typeface="+mn-cs"/>
              </a:defRPr>
            </a:lvl2pPr>
            <a:lvl3pPr algn="l" defTabSz="2384673" rtl="0" eaLnBrk="0" fontAlgn="base" hangingPunct="0">
              <a:lnSpc>
                <a:spcPct val="90000"/>
              </a:lnSpc>
              <a:spcAft>
                <a:spcPct val="0"/>
              </a:spcAft>
              <a:buClr>
                <a:schemeClr val="accent1"/>
              </a:buClr>
              <a:buSzPct val="80000"/>
              <a:buFont typeface="Wingdings" pitchFamily="2" charset="2"/>
              <a:tabLst>
                <a:tab pos="1218832" algn="r"/>
                <a:tab pos="1324818" algn="l"/>
              </a:tabLst>
              <a:defRPr lang="de-DE" sz="2782" kern="1200" smtClean="0">
                <a:solidFill>
                  <a:schemeClr val="tx1"/>
                </a:solidFill>
                <a:latin typeface="Arial" charset="0"/>
                <a:ea typeface="+mn-ea"/>
                <a:cs typeface="+mn-cs"/>
              </a:defRPr>
            </a:lvl3pPr>
            <a:lvl4pPr algn="l" defTabSz="2384673" rtl="0" eaLnBrk="0" fontAlgn="base" hangingPunct="0">
              <a:lnSpc>
                <a:spcPct val="90000"/>
              </a:lnSpc>
              <a:spcAft>
                <a:spcPct val="0"/>
              </a:spcAft>
              <a:buClr>
                <a:schemeClr val="accent1"/>
              </a:buClr>
              <a:buSzPct val="80000"/>
              <a:buFont typeface="Wingdings" pitchFamily="2" charset="2"/>
              <a:tabLst>
                <a:tab pos="1218832" algn="r"/>
                <a:tab pos="1324818" algn="l"/>
              </a:tabLst>
              <a:defRPr lang="de-DE" sz="2782" kern="1200" smtClean="0">
                <a:solidFill>
                  <a:schemeClr val="tx1"/>
                </a:solidFill>
                <a:latin typeface="Arial" charset="0"/>
                <a:ea typeface="+mn-ea"/>
                <a:cs typeface="+mn-cs"/>
              </a:defRPr>
            </a:lvl4pPr>
            <a:lvl5pPr algn="l" defTabSz="2384673" rtl="0" eaLnBrk="0" fontAlgn="base" hangingPunct="0">
              <a:lnSpc>
                <a:spcPct val="90000"/>
              </a:lnSpc>
              <a:spcAft>
                <a:spcPct val="0"/>
              </a:spcAft>
              <a:buClr>
                <a:schemeClr val="accent1"/>
              </a:buClr>
              <a:buSzPct val="80000"/>
              <a:buFont typeface="Wingdings" pitchFamily="2" charset="2"/>
              <a:tabLst>
                <a:tab pos="1218832" algn="r"/>
                <a:tab pos="1324818" algn="l"/>
              </a:tabLst>
              <a:defRPr lang="de-DE" sz="2782" kern="1200" dirty="0">
                <a:solidFill>
                  <a:schemeClr val="tx1"/>
                </a:solidFill>
                <a:latin typeface="Arial" charset="0"/>
                <a:ea typeface="+mn-ea"/>
                <a:cs typeface="+mn-cs"/>
              </a:defRPr>
            </a:lvl5pPr>
          </a:lstStyle>
          <a:p>
            <a:pPr lvl="0"/>
            <a:r>
              <a:rPr lang="de-DE"/>
              <a:t>Notes</a:t>
            </a:r>
          </a:p>
          <a:p>
            <a:pPr lvl="0"/>
            <a:r>
              <a:rPr lang="de-DE"/>
              <a:t>1	Footnote 1</a:t>
            </a:r>
          </a:p>
          <a:p>
            <a:pPr lvl="0"/>
            <a:r>
              <a:rPr lang="de-DE"/>
              <a:t>2	Footnote 2</a:t>
            </a:r>
            <a:br>
              <a:rPr lang="de-DE"/>
            </a:br>
            <a:r>
              <a:rPr lang="de-DE"/>
              <a:t>Source: Detailed information for sources</a:t>
            </a:r>
            <a:endParaRPr lang="de-DE" dirty="0"/>
          </a:p>
        </p:txBody>
      </p:sp>
      <p:sp>
        <p:nvSpPr>
          <p:cNvPr id="37" name="Rectangle 44">
            <a:extLst>
              <a:ext uri="{FF2B5EF4-FFF2-40B4-BE49-F238E27FC236}">
                <a16:creationId xmlns:a16="http://schemas.microsoft.com/office/drawing/2014/main" id="{DBD04213-4305-48D4-9050-B7A1BFFE903D}"/>
              </a:ext>
            </a:extLst>
          </p:cNvPr>
          <p:cNvSpPr>
            <a:spLocks noGrp="1" noChangeArrowheads="1"/>
          </p:cNvSpPr>
          <p:nvPr>
            <p:ph type="ftr" sz="quarter" idx="3"/>
            <p:custDataLst>
              <p:tags r:id="rId7"/>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Tree>
    <p:extLst>
      <p:ext uri="{BB962C8B-B14F-4D97-AF65-F5344CB8AC3E}">
        <p14:creationId xmlns:p14="http://schemas.microsoft.com/office/powerpoint/2010/main" val="202397369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Gray/ White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098485429"/>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sp>
        <p:nvSpPr>
          <p:cNvPr id="6" name="Rectangle 24">
            <a:extLst>
              <a:ext uri="{FF2B5EF4-FFF2-40B4-BE49-F238E27FC236}">
                <a16:creationId xmlns:a16="http://schemas.microsoft.com/office/drawing/2014/main" id="{5538B7D7-A3EF-B723-7F34-F2B62BF8CB2E}"/>
              </a:ext>
            </a:extLst>
          </p:cNvPr>
          <p:cNvSpPr/>
          <p:nvPr/>
        </p:nvSpPr>
        <p:spPr bwMode="gray">
          <a:xfrm>
            <a:off x="2" y="-600"/>
            <a:ext cx="3752622" cy="6859200"/>
          </a:xfrm>
          <a:custGeom>
            <a:avLst/>
            <a:gdLst>
              <a:gd name="connsiteX0" fmla="*/ 0 w 3463958"/>
              <a:gd name="connsiteY0" fmla="*/ 0 h 5144400"/>
              <a:gd name="connsiteX1" fmla="*/ 3463958 w 3463958"/>
              <a:gd name="connsiteY1" fmla="*/ 0 h 5144400"/>
              <a:gd name="connsiteX2" fmla="*/ 3463958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3463958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3463958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2181315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2181315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2181315 w 3463958"/>
              <a:gd name="connsiteY2" fmla="*/ 5144400 h 5144400"/>
              <a:gd name="connsiteX3" fmla="*/ 0 w 3463958"/>
              <a:gd name="connsiteY3" fmla="*/ 5144400 h 5144400"/>
              <a:gd name="connsiteX4" fmla="*/ 0 w 3463958"/>
              <a:gd name="connsiteY4" fmla="*/ 0 h 514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3958" h="5144400">
                <a:moveTo>
                  <a:pt x="1282643" y="0"/>
                </a:moveTo>
                <a:lnTo>
                  <a:pt x="3463958" y="0"/>
                </a:lnTo>
                <a:lnTo>
                  <a:pt x="2181315" y="5144400"/>
                </a:lnTo>
                <a:lnTo>
                  <a:pt x="0" y="5144400"/>
                </a:lnTo>
                <a:lnTo>
                  <a:pt x="0" y="0"/>
                </a:lnTo>
                <a:close/>
              </a:path>
            </a:pathLst>
          </a:custGeom>
          <a:solidFill>
            <a:srgbClr val="F5F5F5"/>
          </a:solidFill>
          <a:ln w="9525" cap="flat" cmpd="sng" algn="ctr">
            <a:solidFill>
              <a:srgbClr val="F5F5F5"/>
            </a:solidFill>
            <a:prstDash val="solid"/>
            <a:round/>
            <a:headEnd type="none" w="med" len="med"/>
            <a:tailEnd type="none" w="med" len="med"/>
          </a:ln>
          <a:effectLst/>
        </p:spPr>
        <p:txBody>
          <a:bodyPr vert="horz" wrap="square" lIns="150222" tIns="150222" rIns="150222" bIns="150222" numCol="1" rtlCol="0" anchor="ctr" anchorCtr="0" compatLnSpc="1">
            <a:prstTxWarp prst="textNoShape">
              <a:avLst/>
            </a:prstTxWarp>
          </a:bodyPr>
          <a:lstStyle/>
          <a:p>
            <a:pPr marL="0" marR="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3755" b="0" i="0" u="none" strike="noStrike" cap="none" normalizeH="0" baseline="0" dirty="0">
              <a:ln>
                <a:noFill/>
              </a:ln>
              <a:solidFill>
                <a:schemeClr val="tx1"/>
              </a:solidFill>
              <a:effectLst/>
              <a:latin typeface="+mn-lt"/>
            </a:endParaRPr>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5" name="Titel 1">
            <a:extLst>
              <a:ext uri="{FF2B5EF4-FFF2-40B4-BE49-F238E27FC236}">
                <a16:creationId xmlns:a16="http://schemas.microsoft.com/office/drawing/2014/main" id="{8B5962B3-B068-A3EA-2F1A-3CD7B68A3FA5}"/>
              </a:ext>
            </a:extLst>
          </p:cNvPr>
          <p:cNvSpPr>
            <a:spLocks noGrp="1"/>
          </p:cNvSpPr>
          <p:nvPr>
            <p:ph type="title" hasCustomPrompt="1"/>
            <p:custDataLst>
              <p:tags r:id="rId3"/>
            </p:custDataLst>
          </p:nvPr>
        </p:nvSpPr>
        <p:spPr>
          <a:xfrm>
            <a:off x="3907369" y="457200"/>
            <a:ext cx="5776332" cy="762000"/>
          </a:xfrm>
        </p:spPr>
        <p:txBody>
          <a:bodyPr vert="horz"/>
          <a:lstStyle>
            <a:lvl1pPr>
              <a:defRPr/>
            </a:lvl1pPr>
          </a:lstStyle>
          <a:p>
            <a:r>
              <a:rPr lang="de-DE"/>
              <a:t>Click to add title</a:t>
            </a:r>
            <a:endParaRPr lang="de-DE" dirty="0"/>
          </a:p>
        </p:txBody>
      </p:sp>
      <p:sp>
        <p:nvSpPr>
          <p:cNvPr id="7" name="Rectangle 45">
            <a:extLst>
              <a:ext uri="{FF2B5EF4-FFF2-40B4-BE49-F238E27FC236}">
                <a16:creationId xmlns:a16="http://schemas.microsoft.com/office/drawing/2014/main" id="{161BA47F-876A-E114-C82D-0D15C451F0D5}"/>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cxnSp>
        <p:nvCxnSpPr>
          <p:cNvPr id="11" name="Straight Connector 10">
            <a:extLst>
              <a:ext uri="{FF2B5EF4-FFF2-40B4-BE49-F238E27FC236}">
                <a16:creationId xmlns:a16="http://schemas.microsoft.com/office/drawing/2014/main" id="{9D24BFCC-8311-5C59-4F44-AF6FCE57C508}"/>
              </a:ext>
            </a:extLst>
          </p:cNvPr>
          <p:cNvCxnSpPr>
            <a:cxnSpLocks noGrp="1" noRot="1" noMove="1" noResize="1" noEditPoints="1" noAdjustHandles="1" noChangeArrowheads="1" noChangeShapeType="1"/>
          </p:cNvCxnSpPr>
          <p:nvPr/>
        </p:nvCxnSpPr>
        <p:spPr bwMode="gray">
          <a:xfrm flipH="1">
            <a:off x="2244876" y="-1200"/>
            <a:ext cx="1389530" cy="6859200"/>
          </a:xfrm>
          <a:prstGeom prst="line">
            <a:avLst/>
          </a:prstGeom>
          <a:solidFill>
            <a:schemeClr val="bg1"/>
          </a:solidFill>
          <a:ln w="15875" cap="flat" cmpd="sng" algn="ctr">
            <a:solidFill>
              <a:schemeClr val="accent1"/>
            </a:solidFill>
            <a:prstDash val="solid"/>
            <a:miter lim="800000"/>
            <a:headEnd type="none" w="med" len="med"/>
            <a:tailEnd type="none" w="med" len="med"/>
          </a:ln>
          <a:effectLst/>
        </p:spPr>
      </p:cxnSp>
    </p:spTree>
    <p:extLst>
      <p:ext uri="{BB962C8B-B14F-4D97-AF65-F5344CB8AC3E}">
        <p14:creationId xmlns:p14="http://schemas.microsoft.com/office/powerpoint/2010/main" val="3422894068"/>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White/ Gray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132323167"/>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sp>
        <p:nvSpPr>
          <p:cNvPr id="27" name="Rectangle 24">
            <a:extLst>
              <a:ext uri="{FF2B5EF4-FFF2-40B4-BE49-F238E27FC236}">
                <a16:creationId xmlns:a16="http://schemas.microsoft.com/office/drawing/2014/main" id="{CD5992C9-989F-4F27-AAD6-109ADF5F0319}"/>
              </a:ext>
            </a:extLst>
          </p:cNvPr>
          <p:cNvSpPr/>
          <p:nvPr/>
        </p:nvSpPr>
        <p:spPr bwMode="gray">
          <a:xfrm rot="10800000">
            <a:off x="6153383" y="-1198"/>
            <a:ext cx="3752622" cy="6859200"/>
          </a:xfrm>
          <a:custGeom>
            <a:avLst/>
            <a:gdLst>
              <a:gd name="connsiteX0" fmla="*/ 0 w 3463958"/>
              <a:gd name="connsiteY0" fmla="*/ 0 h 5142075"/>
              <a:gd name="connsiteX1" fmla="*/ 3463958 w 3463958"/>
              <a:gd name="connsiteY1" fmla="*/ 0 h 5142075"/>
              <a:gd name="connsiteX2" fmla="*/ 3463958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3463958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3463958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2181894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2181894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2181894 w 3463958"/>
              <a:gd name="connsiteY2" fmla="*/ 5142075 h 5142075"/>
              <a:gd name="connsiteX3" fmla="*/ 0 w 3463958"/>
              <a:gd name="connsiteY3" fmla="*/ 5142075 h 5142075"/>
              <a:gd name="connsiteX4" fmla="*/ 0 w 3463958"/>
              <a:gd name="connsiteY4" fmla="*/ 0 h 5142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3958" h="5142075">
                <a:moveTo>
                  <a:pt x="1282063" y="0"/>
                </a:moveTo>
                <a:lnTo>
                  <a:pt x="3463958" y="0"/>
                </a:lnTo>
                <a:lnTo>
                  <a:pt x="2181894" y="5142075"/>
                </a:lnTo>
                <a:lnTo>
                  <a:pt x="0" y="5142075"/>
                </a:lnTo>
                <a:lnTo>
                  <a:pt x="0" y="0"/>
                </a:lnTo>
                <a:close/>
              </a:path>
            </a:pathLst>
          </a:custGeom>
          <a:solidFill>
            <a:srgbClr val="F5F5F5"/>
          </a:solidFill>
          <a:ln w="9525" cap="flat" cmpd="sng" algn="ctr">
            <a:solidFill>
              <a:srgbClr val="F5F5F5"/>
            </a:solidFill>
            <a:prstDash val="solid"/>
            <a:miter lim="800000"/>
            <a:headEnd type="none" w="med" len="med"/>
            <a:tailEnd type="none" w="med" len="med"/>
          </a:ln>
          <a:effectLst/>
        </p:spPr>
        <p:txBody>
          <a:bodyPr vert="horz" wrap="square" lIns="150222" tIns="150222" rIns="150222" bIns="150222" numCol="1" rtlCol="0" anchor="ctr" anchorCtr="0" compatLnSpc="1">
            <a:prstTxWarp prst="textNoShape">
              <a:avLst/>
            </a:prstTxWarp>
          </a:bodyPr>
          <a:lstStyle/>
          <a:p>
            <a:pPr marL="0" marR="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3755" b="0" i="0" u="none" strike="noStrike" cap="none" normalizeH="0" baseline="0" dirty="0">
              <a:ln>
                <a:noFill/>
              </a:ln>
              <a:solidFill>
                <a:schemeClr val="tx1"/>
              </a:solidFill>
              <a:effectLst/>
              <a:latin typeface="+mn-lt"/>
            </a:endParaRPr>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8" name="Rectangle 20">
            <a:extLst>
              <a:ext uri="{FF2B5EF4-FFF2-40B4-BE49-F238E27FC236}">
                <a16:creationId xmlns:a16="http://schemas.microsoft.com/office/drawing/2014/main" id="{C212D6F2-4331-4168-9E74-84AB17C0D1F4}"/>
              </a:ext>
            </a:extLst>
          </p:cNvPr>
          <p:cNvSpPr>
            <a:spLocks noGrp="1" noRot="1" noMove="1" noResize="1" noEditPoints="1" noAdjustHandles="1" noChangeArrowheads="1" noChangeShapeType="1"/>
          </p:cNvSpPr>
          <p:nvPr>
            <p:custDataLst>
              <p:tags r:id="rId3"/>
            </p:custDataLst>
          </p:nvPr>
        </p:nvSpPr>
        <p:spPr bwMode="auto">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accent1"/>
                </a:solidFill>
                <a:latin typeface="Arial" panose="020B0604020202020204" pitchFamily="34" charset="0"/>
                <a:cs typeface="Arial" panose="020B0604020202020204" pitchFamily="34" charset="0"/>
                <a:sym typeface="Arial" panose="020B0604020202020204" pitchFamily="34" charset="0"/>
              </a:rPr>
              <a:t>© Horváth</a:t>
            </a:r>
            <a:endParaRPr lang="de-DE" sz="2782"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de-DE"/>
              <a:t>Click to add title</a:t>
            </a:r>
            <a:endParaRPr lang="de-DE" dirty="0"/>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5"/>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pic>
        <p:nvPicPr>
          <p:cNvPr id="5" name="Grafik 17">
            <a:extLst>
              <a:ext uri="{FF2B5EF4-FFF2-40B4-BE49-F238E27FC236}">
                <a16:creationId xmlns:a16="http://schemas.microsoft.com/office/drawing/2014/main" id="{89BBA475-A913-A9EC-CC2E-391C58FBD3D1}"/>
              </a:ext>
            </a:extLst>
          </p:cNvPr>
          <p:cNvPicPr>
            <a:picLocks noGrp="1" noRot="1" noChangeAspect="1" noMove="1" noResize="1" noEditPoints="1" noAdjustHandles="1" noChangeArrowheads="1" noChangeShapeType="1" noCrop="1"/>
          </p:cNvPicPr>
          <p:nvPr/>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7" name="Straight Connector 6">
            <a:extLst>
              <a:ext uri="{FF2B5EF4-FFF2-40B4-BE49-F238E27FC236}">
                <a16:creationId xmlns:a16="http://schemas.microsoft.com/office/drawing/2014/main" id="{03960F84-B3D0-FB8C-3C06-F7F92A06D761}"/>
              </a:ext>
            </a:extLst>
          </p:cNvPr>
          <p:cNvCxnSpPr>
            <a:cxnSpLocks noGrp="1" noRot="1" noMove="1" noResize="1" noEditPoints="1" noAdjustHandles="1" noChangeArrowheads="1" noChangeShapeType="1"/>
          </p:cNvCxnSpPr>
          <p:nvPr/>
        </p:nvCxnSpPr>
        <p:spPr bwMode="gray">
          <a:xfrm flipH="1">
            <a:off x="6261613" y="-1200"/>
            <a:ext cx="1389530" cy="6859200"/>
          </a:xfrm>
          <a:prstGeom prst="line">
            <a:avLst/>
          </a:prstGeom>
          <a:solidFill>
            <a:schemeClr val="bg1"/>
          </a:solidFill>
          <a:ln w="15875" cap="flat" cmpd="sng" algn="ctr">
            <a:solidFill>
              <a:schemeClr val="accent1"/>
            </a:solidFill>
            <a:prstDash val="solid"/>
            <a:miter lim="800000"/>
            <a:headEnd type="none" w="med" len="med"/>
            <a:tailEnd type="none" w="med" len="med"/>
          </a:ln>
          <a:effectLst/>
        </p:spPr>
      </p:cxnSp>
    </p:spTree>
    <p:extLst>
      <p:ext uri="{BB962C8B-B14F-4D97-AF65-F5344CB8AC3E}">
        <p14:creationId xmlns:p14="http://schemas.microsoft.com/office/powerpoint/2010/main" val="3946730625"/>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Gray/ White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552783621"/>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sp>
        <p:nvSpPr>
          <p:cNvPr id="6" name="Rectangle 24">
            <a:extLst>
              <a:ext uri="{FF2B5EF4-FFF2-40B4-BE49-F238E27FC236}">
                <a16:creationId xmlns:a16="http://schemas.microsoft.com/office/drawing/2014/main" id="{FBD9458C-0206-A9AA-FE9E-CF13BD70340C}"/>
              </a:ext>
            </a:extLst>
          </p:cNvPr>
          <p:cNvSpPr/>
          <p:nvPr/>
        </p:nvSpPr>
        <p:spPr bwMode="gray">
          <a:xfrm>
            <a:off x="1" y="0"/>
            <a:ext cx="3000375" cy="6859200"/>
          </a:xfrm>
          <a:prstGeom prst="rect">
            <a:avLst/>
          </a:prstGeom>
          <a:solidFill>
            <a:srgbClr val="F5F5F5"/>
          </a:solidFill>
          <a:ln w="9525" cap="flat" cmpd="sng" algn="ctr">
            <a:solidFill>
              <a:srgbClr val="F5F5F5"/>
            </a:solidFill>
            <a:prstDash val="solid"/>
            <a:round/>
            <a:headEnd type="none" w="med" len="med"/>
            <a:tailEnd type="none" w="med" len="med"/>
          </a:ln>
          <a:effectLst/>
        </p:spPr>
        <p:txBody>
          <a:bodyPr vert="horz" wrap="square" lIns="150222" tIns="150222" rIns="150222" bIns="150222" numCol="1" rtlCol="0" anchor="ctr" anchorCtr="0" compatLnSpc="1">
            <a:prstTxWarp prst="textNoShape">
              <a:avLst/>
            </a:prstTxWarp>
          </a:bodyPr>
          <a:lstStyle/>
          <a:p>
            <a:pPr marL="0" marR="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3755" b="0" i="0" u="none" strike="noStrike" cap="none" normalizeH="0" baseline="0" dirty="0">
              <a:ln>
                <a:noFill/>
              </a:ln>
              <a:solidFill>
                <a:schemeClr val="tx1"/>
              </a:solidFill>
              <a:effectLst/>
              <a:latin typeface="+mn-lt"/>
            </a:endParaRPr>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Titel 1">
            <a:extLst>
              <a:ext uri="{FF2B5EF4-FFF2-40B4-BE49-F238E27FC236}">
                <a16:creationId xmlns:a16="http://schemas.microsoft.com/office/drawing/2014/main" id="{C17CAC67-2EFE-D3D2-3256-3E28BA9A35C1}"/>
              </a:ext>
            </a:extLst>
          </p:cNvPr>
          <p:cNvSpPr>
            <a:spLocks noGrp="1"/>
          </p:cNvSpPr>
          <p:nvPr>
            <p:ph type="title" hasCustomPrompt="1"/>
            <p:custDataLst>
              <p:tags r:id="rId3"/>
            </p:custDataLst>
          </p:nvPr>
        </p:nvSpPr>
        <p:spPr>
          <a:xfrm>
            <a:off x="3194686" y="457200"/>
            <a:ext cx="6489014" cy="762000"/>
          </a:xfrm>
        </p:spPr>
        <p:txBody>
          <a:bodyPr vert="horz"/>
          <a:lstStyle>
            <a:lvl1pPr>
              <a:defRPr/>
            </a:lvl1pPr>
          </a:lstStyle>
          <a:p>
            <a:r>
              <a:rPr lang="de-DE"/>
              <a:t>Click to add title</a:t>
            </a:r>
            <a:endParaRPr lang="de-DE" dirty="0"/>
          </a:p>
        </p:txBody>
      </p:sp>
      <p:sp>
        <p:nvSpPr>
          <p:cNvPr id="5" name="Rectangle 45">
            <a:extLst>
              <a:ext uri="{FF2B5EF4-FFF2-40B4-BE49-F238E27FC236}">
                <a16:creationId xmlns:a16="http://schemas.microsoft.com/office/drawing/2014/main" id="{37C1CB68-CB99-5E99-721C-1F7F7F2D7A94}"/>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cxnSp>
        <p:nvCxnSpPr>
          <p:cNvPr id="8" name="Straight Connector 7">
            <a:extLst>
              <a:ext uri="{FF2B5EF4-FFF2-40B4-BE49-F238E27FC236}">
                <a16:creationId xmlns:a16="http://schemas.microsoft.com/office/drawing/2014/main" id="{68C90F0B-F19F-1EF6-25B1-BD09E8E4DF4F}"/>
              </a:ext>
            </a:extLst>
          </p:cNvPr>
          <p:cNvCxnSpPr>
            <a:cxnSpLocks noGrp="1" noRot="1" noMove="1" noResize="1" noEditPoints="1" noAdjustHandles="1" noChangeArrowheads="1" noChangeShapeType="1"/>
          </p:cNvCxnSpPr>
          <p:nvPr/>
        </p:nvCxnSpPr>
        <p:spPr bwMode="gray">
          <a:xfrm>
            <a:off x="2886090" y="0"/>
            <a:ext cx="0" cy="6859200"/>
          </a:xfrm>
          <a:prstGeom prst="line">
            <a:avLst/>
          </a:prstGeom>
          <a:solidFill>
            <a:schemeClr val="bg1"/>
          </a:solidFill>
          <a:ln w="15875" cap="flat" cmpd="sng" algn="ctr">
            <a:solidFill>
              <a:schemeClr val="accent1"/>
            </a:solidFill>
            <a:prstDash val="solid"/>
            <a:miter lim="800000"/>
            <a:headEnd type="none" w="med" len="med"/>
            <a:tailEnd type="none" w="med" len="med"/>
          </a:ln>
          <a:effectLst/>
        </p:spPr>
      </p:cxnSp>
    </p:spTree>
    <p:extLst>
      <p:ext uri="{BB962C8B-B14F-4D97-AF65-F5344CB8AC3E}">
        <p14:creationId xmlns:p14="http://schemas.microsoft.com/office/powerpoint/2010/main" val="339384292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hite/ Gray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3914646380"/>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sp>
        <p:nvSpPr>
          <p:cNvPr id="27" name="Rectangle 24">
            <a:extLst>
              <a:ext uri="{FF2B5EF4-FFF2-40B4-BE49-F238E27FC236}">
                <a16:creationId xmlns:a16="http://schemas.microsoft.com/office/drawing/2014/main" id="{CD5992C9-989F-4F27-AAD6-109ADF5F0319}"/>
              </a:ext>
            </a:extLst>
          </p:cNvPr>
          <p:cNvSpPr/>
          <p:nvPr/>
        </p:nvSpPr>
        <p:spPr bwMode="gray">
          <a:xfrm>
            <a:off x="6905627" y="0"/>
            <a:ext cx="3000375" cy="6859200"/>
          </a:xfrm>
          <a:prstGeom prst="rect">
            <a:avLst/>
          </a:prstGeom>
          <a:solidFill>
            <a:srgbClr val="F5F5F5"/>
          </a:solidFill>
          <a:ln w="9525" cap="flat" cmpd="sng" algn="ctr">
            <a:solidFill>
              <a:srgbClr val="F5F5F5"/>
            </a:solidFill>
            <a:prstDash val="solid"/>
            <a:miter lim="800000"/>
            <a:headEnd type="none" w="med" len="med"/>
            <a:tailEnd type="none" w="med" len="med"/>
          </a:ln>
          <a:effectLst/>
        </p:spPr>
        <p:txBody>
          <a:bodyPr vert="horz" wrap="square" lIns="150222" tIns="150222" rIns="150222" bIns="150222" numCol="1" rtlCol="0" anchor="ctr" anchorCtr="0" compatLnSpc="1">
            <a:prstTxWarp prst="textNoShape">
              <a:avLst/>
            </a:prstTxWarp>
          </a:bodyPr>
          <a:lstStyle/>
          <a:p>
            <a:pPr marL="0" marR="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3755" b="0" i="0" u="none" strike="noStrike" cap="none" normalizeH="0" baseline="0" dirty="0">
              <a:ln>
                <a:noFill/>
              </a:ln>
              <a:solidFill>
                <a:schemeClr val="tx1"/>
              </a:solidFill>
              <a:effectLst/>
              <a:latin typeface="+mn-lt"/>
            </a:endParaRPr>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8" name="Rectangle 20">
            <a:extLst>
              <a:ext uri="{FF2B5EF4-FFF2-40B4-BE49-F238E27FC236}">
                <a16:creationId xmlns:a16="http://schemas.microsoft.com/office/drawing/2014/main" id="{C212D6F2-4331-4168-9E74-84AB17C0D1F4}"/>
              </a:ext>
            </a:extLst>
          </p:cNvPr>
          <p:cNvSpPr>
            <a:spLocks noGrp="1" noRot="1" noMove="1" noResize="1" noEditPoints="1" noAdjustHandles="1" noChangeArrowheads="1" noChangeShapeType="1"/>
          </p:cNvSpPr>
          <p:nvPr>
            <p:custDataLst>
              <p:tags r:id="rId3"/>
            </p:custDataLst>
          </p:nvPr>
        </p:nvSpPr>
        <p:spPr bwMode="auto">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accent1"/>
                </a:solidFill>
                <a:latin typeface="Arial" panose="020B0604020202020204" pitchFamily="34" charset="0"/>
                <a:cs typeface="Arial" panose="020B0604020202020204" pitchFamily="34" charset="0"/>
                <a:sym typeface="Arial" panose="020B0604020202020204" pitchFamily="34" charset="0"/>
              </a:rPr>
              <a:t>© Horváth</a:t>
            </a:r>
            <a:endParaRPr lang="de-DE" sz="2782"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de-DE"/>
              <a:t>Click to add title</a:t>
            </a:r>
            <a:endParaRPr lang="de-DE" dirty="0"/>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5"/>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pic>
        <p:nvPicPr>
          <p:cNvPr id="5" name="Grafik 17">
            <a:extLst>
              <a:ext uri="{FF2B5EF4-FFF2-40B4-BE49-F238E27FC236}">
                <a16:creationId xmlns:a16="http://schemas.microsoft.com/office/drawing/2014/main" id="{42C9348A-4E82-0386-4B65-5A8517E15D4F}"/>
              </a:ext>
            </a:extLst>
          </p:cNvPr>
          <p:cNvPicPr>
            <a:picLocks noGrp="1" noRot="1" noChangeAspect="1" noMove="1" noResize="1" noEditPoints="1" noAdjustHandles="1" noChangeArrowheads="1" noChangeShapeType="1" noCrop="1"/>
          </p:cNvPicPr>
          <p:nvPr/>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9EBD715C-FA33-7440-5450-D69B4DE70A78}"/>
              </a:ext>
            </a:extLst>
          </p:cNvPr>
          <p:cNvCxnSpPr>
            <a:cxnSpLocks noGrp="1" noRot="1" noMove="1" noResize="1" noEditPoints="1" noAdjustHandles="1" noChangeArrowheads="1" noChangeShapeType="1"/>
          </p:cNvCxnSpPr>
          <p:nvPr/>
        </p:nvCxnSpPr>
        <p:spPr bwMode="gray">
          <a:xfrm>
            <a:off x="7020000" y="0"/>
            <a:ext cx="0" cy="6859200"/>
          </a:xfrm>
          <a:prstGeom prst="line">
            <a:avLst/>
          </a:prstGeom>
          <a:solidFill>
            <a:schemeClr val="bg1"/>
          </a:solidFill>
          <a:ln w="15875" cap="flat" cmpd="sng" algn="ctr">
            <a:solidFill>
              <a:schemeClr val="accent1"/>
            </a:solidFill>
            <a:prstDash val="solid"/>
            <a:miter lim="800000"/>
            <a:headEnd type="none" w="med" len="med"/>
            <a:tailEnd type="none" w="med" len="med"/>
          </a:ln>
          <a:effectLst/>
        </p:spPr>
      </p:cxnSp>
    </p:spTree>
    <p:extLst>
      <p:ext uri="{BB962C8B-B14F-4D97-AF65-F5344CB8AC3E}">
        <p14:creationId xmlns:p14="http://schemas.microsoft.com/office/powerpoint/2010/main" val="140221762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HOR Group/ White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317107969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pic>
        <p:nvPicPr>
          <p:cNvPr id="14" name="Grafik 13" descr="Ein Bild, das Screenshot, Wasser, Türkis, Kunst enthält.&#10;&#10;Automatisch generierte Beschreibung">
            <a:extLst>
              <a:ext uri="{FF2B5EF4-FFF2-40B4-BE49-F238E27FC236}">
                <a16:creationId xmlns:a16="http://schemas.microsoft.com/office/drawing/2014/main" id="{EE7317E0-8B80-D15A-9334-65630D3B01F5}"/>
              </a:ext>
            </a:extLst>
          </p:cNvPr>
          <p:cNvPicPr>
            <a:picLocks noChangeAspect="1"/>
          </p:cNvPicPr>
          <p:nvPr/>
        </p:nvPicPr>
        <p:blipFill>
          <a:blip r:embed="rId8" cstate="print">
            <a:extLst>
              <a:ext uri="{28A0092B-C50C-407E-A947-70E740481C1C}">
                <a14:useLocalDpi xmlns:a14="http://schemas.microsoft.com/office/drawing/2010/main"/>
              </a:ext>
            </a:extLst>
          </a:blip>
          <a:srcRect l="390" t="1699" r="62982" b="1699"/>
          <a:stretch>
            <a:fillRect/>
          </a:stretch>
        </p:blipFill>
        <p:spPr>
          <a:xfrm>
            <a:off x="-5159" y="0"/>
            <a:ext cx="3756028" cy="6858000"/>
          </a:xfrm>
          <a:custGeom>
            <a:avLst/>
            <a:gdLst>
              <a:gd name="connsiteX0" fmla="*/ 0 w 3467102"/>
              <a:gd name="connsiteY0" fmla="*/ 0 h 5143500"/>
              <a:gd name="connsiteX1" fmla="*/ 1282419 w 3467102"/>
              <a:gd name="connsiteY1" fmla="*/ 0 h 5143500"/>
              <a:gd name="connsiteX2" fmla="*/ 3467102 w 3467102"/>
              <a:gd name="connsiteY2" fmla="*/ 0 h 5143500"/>
              <a:gd name="connsiteX3" fmla="*/ 2184683 w 3467102"/>
              <a:gd name="connsiteY3" fmla="*/ 5143500 h 5143500"/>
              <a:gd name="connsiteX4" fmla="*/ 0 w 3467102"/>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7102" h="5143500">
                <a:moveTo>
                  <a:pt x="0" y="0"/>
                </a:moveTo>
                <a:lnTo>
                  <a:pt x="1282419" y="0"/>
                </a:lnTo>
                <a:lnTo>
                  <a:pt x="3467102" y="0"/>
                </a:lnTo>
                <a:lnTo>
                  <a:pt x="2184683" y="5143500"/>
                </a:lnTo>
                <a:lnTo>
                  <a:pt x="0" y="514350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Titel 1">
            <a:extLst>
              <a:ext uri="{FF2B5EF4-FFF2-40B4-BE49-F238E27FC236}">
                <a16:creationId xmlns:a16="http://schemas.microsoft.com/office/drawing/2014/main" id="{2627F8D4-7307-8DCB-3242-A88807C0F3DD}"/>
              </a:ext>
            </a:extLst>
          </p:cNvPr>
          <p:cNvSpPr>
            <a:spLocks noGrp="1"/>
          </p:cNvSpPr>
          <p:nvPr>
            <p:ph type="title" hasCustomPrompt="1"/>
            <p:custDataLst>
              <p:tags r:id="rId3"/>
            </p:custDataLst>
          </p:nvPr>
        </p:nvSpPr>
        <p:spPr>
          <a:xfrm>
            <a:off x="3907369" y="457200"/>
            <a:ext cx="5776332" cy="762000"/>
          </a:xfrm>
        </p:spPr>
        <p:txBody>
          <a:bodyPr vert="horz"/>
          <a:lstStyle>
            <a:lvl1pPr>
              <a:defRPr/>
            </a:lvl1pPr>
          </a:lstStyle>
          <a:p>
            <a:r>
              <a:rPr lang="de-DE"/>
              <a:t>Click to add title</a:t>
            </a:r>
            <a:endParaRPr lang="de-DE" dirty="0"/>
          </a:p>
        </p:txBody>
      </p:sp>
      <p:sp>
        <p:nvSpPr>
          <p:cNvPr id="5" name="Rectangle 45">
            <a:extLst>
              <a:ext uri="{FF2B5EF4-FFF2-40B4-BE49-F238E27FC236}">
                <a16:creationId xmlns:a16="http://schemas.microsoft.com/office/drawing/2014/main" id="{488F8A9F-107C-87CB-417B-C58725BDA72F}"/>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solidFill>
                  <a:schemeClr val="bg1"/>
                </a:solidFill>
              </a:defRPr>
            </a:lvl1pPr>
          </a:lstStyle>
          <a:p>
            <a:pPr>
              <a:defRPr/>
            </a:pPr>
            <a:fld id="{916336A2-5EB4-4EC1-953B-D9D538DF092C}" type="slidenum">
              <a:rPr lang="de-DE" smtClean="0"/>
              <a:pPr>
                <a:defRPr/>
              </a:pPr>
              <a:t>‹Nr.›</a:t>
            </a:fld>
            <a:endParaRPr lang="de-DE" dirty="0"/>
          </a:p>
        </p:txBody>
      </p:sp>
      <p:cxnSp>
        <p:nvCxnSpPr>
          <p:cNvPr id="8" name="Straight Connector 7">
            <a:extLst>
              <a:ext uri="{FF2B5EF4-FFF2-40B4-BE49-F238E27FC236}">
                <a16:creationId xmlns:a16="http://schemas.microsoft.com/office/drawing/2014/main" id="{949F225E-3DE8-5C14-2044-53076C1C142C}"/>
              </a:ext>
            </a:extLst>
          </p:cNvPr>
          <p:cNvCxnSpPr>
            <a:cxnSpLocks noGrp="1" noRot="1" noMove="1" noResize="1" noEditPoints="1" noAdjustHandles="1" noChangeArrowheads="1" noChangeShapeType="1"/>
          </p:cNvCxnSpPr>
          <p:nvPr/>
        </p:nvCxnSpPr>
        <p:spPr bwMode="gray">
          <a:xfrm flipH="1">
            <a:off x="2244876"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278769962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White/ HOR Group 1">
    <p:bg bwMode="gray">
      <p:bgRef idx="1001">
        <a:schemeClr val="bg1"/>
      </p:bgRef>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0335C32F-4164-BE62-96E6-BD9DA6AFAEC5}"/>
              </a:ext>
            </a:extLst>
          </p:cNvPr>
          <p:cNvGraphicFramePr>
            <a:graphicFrameLocks noChangeAspect="1"/>
          </p:cNvGraphicFramePr>
          <p:nvPr>
            <p:custDataLst>
              <p:tags r:id="rId1"/>
            </p:custDataLst>
            <p:extLst>
              <p:ext uri="{D42A27DB-BD31-4B8C-83A1-F6EECF244321}">
                <p14:modId xmlns:p14="http://schemas.microsoft.com/office/powerpoint/2010/main" val="3259667714"/>
              </p:ext>
            </p:extLst>
          </p:nvPr>
        </p:nvGraphicFramePr>
        <p:xfrm>
          <a:off x="1721" y="2118"/>
          <a:ext cx="1720" cy="2117"/>
        </p:xfrm>
        <a:graphic>
          <a:graphicData uri="http://schemas.openxmlformats.org/presentationml/2006/ole">
            <mc:AlternateContent xmlns:mc="http://schemas.openxmlformats.org/markup-compatibility/2006">
              <mc:Choice xmlns:v="urn:schemas-microsoft-com:vml" Requires="v">
                <p:oleObj name="think-cell Slide" r:id="rId6" imgW="360" imgH="360" progId="TCLayout.ActiveDocument.1">
                  <p:embed/>
                </p:oleObj>
              </mc:Choice>
              <mc:Fallback>
                <p:oleObj name="think-cell Slide" r:id="rId6" imgW="360" imgH="360" progId="TCLayout.ActiveDocument.1">
                  <p:embed/>
                  <p:pic>
                    <p:nvPicPr>
                      <p:cNvPr id="6" name="think-cell data - do not delete" hidden="1">
                        <a:extLst>
                          <a:ext uri="{FF2B5EF4-FFF2-40B4-BE49-F238E27FC236}">
                            <a16:creationId xmlns:a16="http://schemas.microsoft.com/office/drawing/2014/main" id="{0335C32F-4164-BE62-96E6-BD9DA6AFAEC5}"/>
                          </a:ext>
                        </a:extLst>
                      </p:cNvPr>
                      <p:cNvPicPr/>
                      <p:nvPr/>
                    </p:nvPicPr>
                    <p:blipFill>
                      <a:blip r:embed="rId7"/>
                      <a:stretch>
                        <a:fillRect/>
                      </a:stretch>
                    </p:blipFill>
                    <p:spPr>
                      <a:xfrm>
                        <a:off x="1721" y="2118"/>
                        <a:ext cx="1720" cy="2117"/>
                      </a:xfrm>
                      <a:prstGeom prst="rect">
                        <a:avLst/>
                      </a:prstGeom>
                    </p:spPr>
                  </p:pic>
                </p:oleObj>
              </mc:Fallback>
            </mc:AlternateContent>
          </a:graphicData>
        </a:graphic>
      </p:graphicFrame>
      <p:pic>
        <p:nvPicPr>
          <p:cNvPr id="8" name="Grafik 7" descr="Ein Bild, das Screenshot, Wasser, Türkis, Kunst enthält.&#10;&#10;Automatisch generierte Beschreibung">
            <a:extLst>
              <a:ext uri="{FF2B5EF4-FFF2-40B4-BE49-F238E27FC236}">
                <a16:creationId xmlns:a16="http://schemas.microsoft.com/office/drawing/2014/main" id="{7BA9226C-6B70-6FA8-10F5-0F2E13178270}"/>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l="188" t="1699" r="63184" b="1699"/>
          <a:stretch/>
        </p:blipFill>
        <p:spPr>
          <a:xfrm>
            <a:off x="6153383" y="0"/>
            <a:ext cx="3756028" cy="6858000"/>
          </a:xfrm>
          <a:custGeom>
            <a:avLst/>
            <a:gdLst>
              <a:gd name="connsiteX0" fmla="*/ 1282419 w 3467102"/>
              <a:gd name="connsiteY0" fmla="*/ 0 h 5143500"/>
              <a:gd name="connsiteX1" fmla="*/ 3467102 w 3467102"/>
              <a:gd name="connsiteY1" fmla="*/ 0 h 5143500"/>
              <a:gd name="connsiteX2" fmla="*/ 3467102 w 3467102"/>
              <a:gd name="connsiteY2" fmla="*/ 5143500 h 5143500"/>
              <a:gd name="connsiteX3" fmla="*/ 2184683 w 3467102"/>
              <a:gd name="connsiteY3" fmla="*/ 5143500 h 5143500"/>
              <a:gd name="connsiteX4" fmla="*/ 0 w 3467102"/>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7102" h="5143500">
                <a:moveTo>
                  <a:pt x="1282419" y="0"/>
                </a:moveTo>
                <a:lnTo>
                  <a:pt x="3467102" y="0"/>
                </a:lnTo>
                <a:lnTo>
                  <a:pt x="3467102" y="5143500"/>
                </a:lnTo>
                <a:lnTo>
                  <a:pt x="2184683" y="5143500"/>
                </a:lnTo>
                <a:lnTo>
                  <a:pt x="0" y="5143500"/>
                </a:lnTo>
                <a:close/>
              </a:path>
            </a:pathLst>
          </a:custGeom>
        </p:spPr>
      </p:pic>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de-DE"/>
              <a:t>Click to add title</a:t>
            </a:r>
            <a:endParaRPr lang="de-DE" dirty="0"/>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2"/>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3"/>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
        <p:nvSpPr>
          <p:cNvPr id="11" name="Rectangle 20">
            <a:extLst>
              <a:ext uri="{FF2B5EF4-FFF2-40B4-BE49-F238E27FC236}">
                <a16:creationId xmlns:a16="http://schemas.microsoft.com/office/drawing/2014/main" id="{61E1C82C-EF4C-CA3C-417B-AB1E2D28B41C}"/>
              </a:ext>
            </a:extLst>
          </p:cNvPr>
          <p:cNvSpPr>
            <a:spLocks noGrp="1" noRot="1" noMove="1" noResize="1" noEditPoints="1" noAdjustHandles="1" noChangeArrowheads="1" noChangeShapeType="1"/>
          </p:cNvSpPr>
          <p:nvPr>
            <p:custDataLst>
              <p:tags r:id="rId4"/>
            </p:custDataLst>
          </p:nvPr>
        </p:nvSpPr>
        <p:spPr bwMode="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latin typeface="Arial" panose="020B0604020202020204" pitchFamily="34" charset="0"/>
                <a:cs typeface="Arial" panose="020B0604020202020204" pitchFamily="34" charset="0"/>
                <a:sym typeface="Arial" panose="020B0604020202020204" pitchFamily="34" charset="0"/>
              </a:rPr>
              <a:t>© Horváth</a:t>
            </a:r>
            <a:endParaRPr lang="de-DE" sz="2782"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pic>
        <p:nvPicPr>
          <p:cNvPr id="2" name="Grafik 15">
            <a:extLst>
              <a:ext uri="{FF2B5EF4-FFF2-40B4-BE49-F238E27FC236}">
                <a16:creationId xmlns:a16="http://schemas.microsoft.com/office/drawing/2014/main" id="{92B618B3-1ABE-F3DC-D1C5-A87D08BD9B63}"/>
              </a:ext>
            </a:extLst>
          </p:cNvPr>
          <p:cNvPicPr>
            <a:picLocks noGrp="1" noRot="1" noChangeAspect="1" noMove="1" noResize="1" noEditPoints="1" noAdjustHandles="1" noChangeArrowheads="1" noChangeShapeType="1" noCrop="1"/>
          </p:cNvPicPr>
          <p:nvPr/>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5" name="Straight Connector 4">
            <a:extLst>
              <a:ext uri="{FF2B5EF4-FFF2-40B4-BE49-F238E27FC236}">
                <a16:creationId xmlns:a16="http://schemas.microsoft.com/office/drawing/2014/main" id="{D8258316-A500-D808-54F8-19DF21A4FD42}"/>
              </a:ext>
            </a:extLst>
          </p:cNvPr>
          <p:cNvCxnSpPr>
            <a:cxnSpLocks noGrp="1" noRot="1" noMove="1" noResize="1" noEditPoints="1" noAdjustHandles="1" noChangeArrowheads="1" noChangeShapeType="1"/>
          </p:cNvCxnSpPr>
          <p:nvPr/>
        </p:nvCxnSpPr>
        <p:spPr bwMode="gray">
          <a:xfrm flipH="1">
            <a:off x="6261613"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3568611458"/>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HOR Group/ White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73801932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pic>
        <p:nvPicPr>
          <p:cNvPr id="13" name="Grafik 12" descr="Ein Bild, das Screenshot, Wasser, Türkis, Kunst enthält.&#10;&#10;Automatisch generierte Beschreibung">
            <a:extLst>
              <a:ext uri="{FF2B5EF4-FFF2-40B4-BE49-F238E27FC236}">
                <a16:creationId xmlns:a16="http://schemas.microsoft.com/office/drawing/2014/main" id="{EB93CAE4-7B2D-8F07-73BC-70A3EBEE0692}"/>
              </a:ext>
            </a:extLst>
          </p:cNvPr>
          <p:cNvPicPr>
            <a:picLocks noChangeAspect="1"/>
          </p:cNvPicPr>
          <p:nvPr/>
        </p:nvPicPr>
        <p:blipFill>
          <a:blip r:embed="rId8" cstate="print">
            <a:extLst>
              <a:ext uri="{28A0092B-C50C-407E-A947-70E740481C1C}">
                <a14:useLocalDpi xmlns:a14="http://schemas.microsoft.com/office/drawing/2010/main"/>
              </a:ext>
            </a:extLst>
          </a:blip>
          <a:srcRect l="390" t="1711" r="70351" b="1711"/>
          <a:stretch>
            <a:fillRect/>
          </a:stretch>
        </p:blipFill>
        <p:spPr>
          <a:xfrm>
            <a:off x="2" y="900"/>
            <a:ext cx="3000373" cy="6856200"/>
          </a:xfrm>
          <a:custGeom>
            <a:avLst/>
            <a:gdLst>
              <a:gd name="connsiteX0" fmla="*/ 0 w 2769575"/>
              <a:gd name="connsiteY0" fmla="*/ 0 h 5142150"/>
              <a:gd name="connsiteX1" fmla="*/ 2769575 w 2769575"/>
              <a:gd name="connsiteY1" fmla="*/ 0 h 5142150"/>
              <a:gd name="connsiteX2" fmla="*/ 2769575 w 2769575"/>
              <a:gd name="connsiteY2" fmla="*/ 5142150 h 5142150"/>
              <a:gd name="connsiteX3" fmla="*/ 0 w 2769575"/>
              <a:gd name="connsiteY3" fmla="*/ 5142150 h 5142150"/>
            </a:gdLst>
            <a:ahLst/>
            <a:cxnLst>
              <a:cxn ang="0">
                <a:pos x="connsiteX0" y="connsiteY0"/>
              </a:cxn>
              <a:cxn ang="0">
                <a:pos x="connsiteX1" y="connsiteY1"/>
              </a:cxn>
              <a:cxn ang="0">
                <a:pos x="connsiteX2" y="connsiteY2"/>
              </a:cxn>
              <a:cxn ang="0">
                <a:pos x="connsiteX3" y="connsiteY3"/>
              </a:cxn>
            </a:cxnLst>
            <a:rect l="l" t="t" r="r" b="b"/>
            <a:pathLst>
              <a:path w="2769575" h="5142150">
                <a:moveTo>
                  <a:pt x="0" y="0"/>
                </a:moveTo>
                <a:lnTo>
                  <a:pt x="2769575" y="0"/>
                </a:lnTo>
                <a:lnTo>
                  <a:pt x="2769575" y="5142150"/>
                </a:lnTo>
                <a:lnTo>
                  <a:pt x="0" y="514215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Titel 1">
            <a:extLst>
              <a:ext uri="{FF2B5EF4-FFF2-40B4-BE49-F238E27FC236}">
                <a16:creationId xmlns:a16="http://schemas.microsoft.com/office/drawing/2014/main" id="{C17CAC67-2EFE-D3D2-3256-3E28BA9A35C1}"/>
              </a:ext>
            </a:extLst>
          </p:cNvPr>
          <p:cNvSpPr>
            <a:spLocks noGrp="1"/>
          </p:cNvSpPr>
          <p:nvPr>
            <p:ph type="title" hasCustomPrompt="1"/>
            <p:custDataLst>
              <p:tags r:id="rId3"/>
            </p:custDataLst>
          </p:nvPr>
        </p:nvSpPr>
        <p:spPr>
          <a:xfrm>
            <a:off x="3194686" y="457200"/>
            <a:ext cx="6489014" cy="762000"/>
          </a:xfrm>
        </p:spPr>
        <p:txBody>
          <a:bodyPr vert="horz"/>
          <a:lstStyle>
            <a:lvl1pPr>
              <a:defRPr/>
            </a:lvl1pPr>
          </a:lstStyle>
          <a:p>
            <a:r>
              <a:rPr lang="de-DE"/>
              <a:t>Click to add title</a:t>
            </a:r>
            <a:endParaRPr lang="de-DE" dirty="0"/>
          </a:p>
        </p:txBody>
      </p:sp>
      <p:sp>
        <p:nvSpPr>
          <p:cNvPr id="6" name="Rectangle 45">
            <a:extLst>
              <a:ext uri="{FF2B5EF4-FFF2-40B4-BE49-F238E27FC236}">
                <a16:creationId xmlns:a16="http://schemas.microsoft.com/office/drawing/2014/main" id="{9A2FAA5C-046E-9E4B-4D6F-CA11B7EC2477}"/>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solidFill>
                  <a:schemeClr val="bg1"/>
                </a:solidFill>
              </a:defRPr>
            </a:lvl1pPr>
          </a:lstStyle>
          <a:p>
            <a:pPr>
              <a:defRPr/>
            </a:pPr>
            <a:fld id="{916336A2-5EB4-4EC1-953B-D9D538DF092C}" type="slidenum">
              <a:rPr lang="de-DE" smtClean="0"/>
              <a:pPr>
                <a:defRPr/>
              </a:pPr>
              <a:t>‹Nr.›</a:t>
            </a:fld>
            <a:endParaRPr lang="de-DE" dirty="0"/>
          </a:p>
        </p:txBody>
      </p:sp>
      <p:cxnSp>
        <p:nvCxnSpPr>
          <p:cNvPr id="7" name="Straight Connector 6">
            <a:extLst>
              <a:ext uri="{FF2B5EF4-FFF2-40B4-BE49-F238E27FC236}">
                <a16:creationId xmlns:a16="http://schemas.microsoft.com/office/drawing/2014/main" id="{8AA58A3E-70A0-7761-243A-E688F67E2A16}"/>
              </a:ext>
            </a:extLst>
          </p:cNvPr>
          <p:cNvCxnSpPr>
            <a:cxnSpLocks noGrp="1" noRot="1" noMove="1" noResize="1" noEditPoints="1" noAdjustHandles="1" noChangeArrowheads="1" noChangeShapeType="1"/>
          </p:cNvCxnSpPr>
          <p:nvPr/>
        </p:nvCxnSpPr>
        <p:spPr bwMode="gray">
          <a:xfrm>
            <a:off x="288609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993449199"/>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White/ HOR Group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62573467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pic>
        <p:nvPicPr>
          <p:cNvPr id="10" name="Grafik 9" descr="Ein Bild, das Screenshot, Wasser, Türkis, Kunst enthält.&#10;&#10;Automatisch generierte Beschreibung">
            <a:extLst>
              <a:ext uri="{FF2B5EF4-FFF2-40B4-BE49-F238E27FC236}">
                <a16:creationId xmlns:a16="http://schemas.microsoft.com/office/drawing/2014/main" id="{E9D3591C-4A1C-E856-26E0-84B1D9F5113E}"/>
              </a:ext>
            </a:extLst>
          </p:cNvPr>
          <p:cNvPicPr>
            <a:picLocks noChangeAspect="1"/>
          </p:cNvPicPr>
          <p:nvPr/>
        </p:nvPicPr>
        <p:blipFill>
          <a:blip r:embed="rId9" cstate="print">
            <a:extLst>
              <a:ext uri="{28A0092B-C50C-407E-A947-70E740481C1C}">
                <a14:useLocalDpi xmlns:a14="http://schemas.microsoft.com/office/drawing/2010/main"/>
              </a:ext>
            </a:extLst>
          </a:blip>
          <a:srcRect l="390" t="1711" r="70351" b="1711"/>
          <a:stretch>
            <a:fillRect/>
          </a:stretch>
        </p:blipFill>
        <p:spPr>
          <a:xfrm>
            <a:off x="6905628" y="900"/>
            <a:ext cx="3000373" cy="6856200"/>
          </a:xfrm>
          <a:custGeom>
            <a:avLst/>
            <a:gdLst>
              <a:gd name="connsiteX0" fmla="*/ 0 w 2769575"/>
              <a:gd name="connsiteY0" fmla="*/ 0 h 5142150"/>
              <a:gd name="connsiteX1" fmla="*/ 2769575 w 2769575"/>
              <a:gd name="connsiteY1" fmla="*/ 0 h 5142150"/>
              <a:gd name="connsiteX2" fmla="*/ 2769575 w 2769575"/>
              <a:gd name="connsiteY2" fmla="*/ 5142150 h 5142150"/>
              <a:gd name="connsiteX3" fmla="*/ 0 w 2769575"/>
              <a:gd name="connsiteY3" fmla="*/ 5142150 h 5142150"/>
            </a:gdLst>
            <a:ahLst/>
            <a:cxnLst>
              <a:cxn ang="0">
                <a:pos x="connsiteX0" y="connsiteY0"/>
              </a:cxn>
              <a:cxn ang="0">
                <a:pos x="connsiteX1" y="connsiteY1"/>
              </a:cxn>
              <a:cxn ang="0">
                <a:pos x="connsiteX2" y="connsiteY2"/>
              </a:cxn>
              <a:cxn ang="0">
                <a:pos x="connsiteX3" y="connsiteY3"/>
              </a:cxn>
            </a:cxnLst>
            <a:rect l="l" t="t" r="r" b="b"/>
            <a:pathLst>
              <a:path w="2769575" h="5142150">
                <a:moveTo>
                  <a:pt x="0" y="0"/>
                </a:moveTo>
                <a:lnTo>
                  <a:pt x="2769575" y="0"/>
                </a:lnTo>
                <a:lnTo>
                  <a:pt x="2769575" y="5142150"/>
                </a:lnTo>
                <a:lnTo>
                  <a:pt x="0" y="514215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de-DE"/>
              <a:t>Click to add title</a:t>
            </a:r>
            <a:endParaRPr lang="de-DE" dirty="0"/>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3"/>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
        <p:nvSpPr>
          <p:cNvPr id="23" name="Rectangle 20">
            <a:extLst>
              <a:ext uri="{FF2B5EF4-FFF2-40B4-BE49-F238E27FC236}">
                <a16:creationId xmlns:a16="http://schemas.microsoft.com/office/drawing/2014/main" id="{F09AAAF9-D7A4-49C5-9E6D-D909B10797F9}"/>
              </a:ext>
            </a:extLst>
          </p:cNvPr>
          <p:cNvSpPr>
            <a:spLocks noGrp="1" noRot="1" noMove="1" noResize="1" noEditPoints="1" noAdjustHandles="1" noChangeArrowheads="1" noChangeShapeType="1"/>
          </p:cNvSpPr>
          <p:nvPr>
            <p:custDataLst>
              <p:tags r:id="rId5"/>
            </p:custDataLst>
          </p:nvPr>
        </p:nvSpPr>
        <p:spPr bwMode="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pic>
        <p:nvPicPr>
          <p:cNvPr id="5" name="Grafik 15">
            <a:extLst>
              <a:ext uri="{FF2B5EF4-FFF2-40B4-BE49-F238E27FC236}">
                <a16:creationId xmlns:a16="http://schemas.microsoft.com/office/drawing/2014/main" id="{12262CE9-11A8-BF57-71F2-90C08278D96C}"/>
              </a:ext>
            </a:extLst>
          </p:cNvPr>
          <p:cNvPicPr>
            <a:picLocks noGrp="1" noRot="1" noChangeAspect="1" noMove="1" noResize="1" noEditPoints="1" noAdjustHandles="1" noChangeArrowheads="1" noChangeShapeType="1" noCrop="1"/>
          </p:cNvPicPr>
          <p:nvPr/>
        </p:nvPicPr>
        <p:blipFill>
          <a:blip r:embed="rId10">
            <a:extLst>
              <a:ext uri="{96DAC541-7B7A-43D3-8B79-37D633B846F1}">
                <asvg:svgBlip xmlns:asvg="http://schemas.microsoft.com/office/drawing/2016/SVG/main" r:embed="rId11"/>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25DF64F5-4FCC-0BF9-15B5-BC31A6C88621}"/>
              </a:ext>
            </a:extLst>
          </p:cNvPr>
          <p:cNvCxnSpPr>
            <a:cxnSpLocks noGrp="1" noRot="1" noMove="1" noResize="1" noEditPoints="1" noAdjustHandles="1" noChangeArrowheads="1" noChangeShapeType="1"/>
          </p:cNvCxnSpPr>
          <p:nvPr/>
        </p:nvCxnSpPr>
        <p:spPr bwMode="gray">
          <a:xfrm>
            <a:off x="702000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250380740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dient/ White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141553063"/>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pic>
        <p:nvPicPr>
          <p:cNvPr id="14" name="Grafik 13" descr="Ein Bild, das Verschwommen, Blau, Screenshot enthält.&#10;&#10;Automatisch generierte Beschreibung">
            <a:extLst>
              <a:ext uri="{FF2B5EF4-FFF2-40B4-BE49-F238E27FC236}">
                <a16:creationId xmlns:a16="http://schemas.microsoft.com/office/drawing/2014/main" id="{D2172912-DC2C-E294-1F7E-1268AE98D72A}"/>
              </a:ext>
            </a:extLst>
          </p:cNvPr>
          <p:cNvPicPr>
            <a:picLocks noChangeAspect="1"/>
          </p:cNvPicPr>
          <p:nvPr/>
        </p:nvPicPr>
        <p:blipFill>
          <a:blip r:embed="rId8" cstate="print">
            <a:extLst>
              <a:ext uri="{28A0092B-C50C-407E-A947-70E740481C1C}">
                <a14:useLocalDpi xmlns:a14="http://schemas.microsoft.com/office/drawing/2010/main"/>
              </a:ext>
            </a:extLst>
          </a:blip>
          <a:srcRect l="38967" t="1690" r="24418" b="1690"/>
          <a:stretch>
            <a:fillRect/>
          </a:stretch>
        </p:blipFill>
        <p:spPr>
          <a:xfrm>
            <a:off x="1" y="-600"/>
            <a:ext cx="3752622" cy="6859200"/>
          </a:xfrm>
          <a:custGeom>
            <a:avLst/>
            <a:gdLst>
              <a:gd name="connsiteX0" fmla="*/ 0 w 3463958"/>
              <a:gd name="connsiteY0" fmla="*/ 0 h 5144400"/>
              <a:gd name="connsiteX1" fmla="*/ 1282643 w 3463958"/>
              <a:gd name="connsiteY1" fmla="*/ 0 h 5144400"/>
              <a:gd name="connsiteX2" fmla="*/ 3463958 w 3463958"/>
              <a:gd name="connsiteY2" fmla="*/ 0 h 5144400"/>
              <a:gd name="connsiteX3" fmla="*/ 2181315 w 3463958"/>
              <a:gd name="connsiteY3" fmla="*/ 5144400 h 5144400"/>
              <a:gd name="connsiteX4" fmla="*/ 0 w 3463958"/>
              <a:gd name="connsiteY4" fmla="*/ 5144400 h 514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3958" h="5144400">
                <a:moveTo>
                  <a:pt x="0" y="0"/>
                </a:moveTo>
                <a:lnTo>
                  <a:pt x="1282643" y="0"/>
                </a:lnTo>
                <a:lnTo>
                  <a:pt x="3463958" y="0"/>
                </a:lnTo>
                <a:lnTo>
                  <a:pt x="2181315" y="5144400"/>
                </a:lnTo>
                <a:lnTo>
                  <a:pt x="0" y="514440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Titel 1">
            <a:extLst>
              <a:ext uri="{FF2B5EF4-FFF2-40B4-BE49-F238E27FC236}">
                <a16:creationId xmlns:a16="http://schemas.microsoft.com/office/drawing/2014/main" id="{56638C03-272B-5E8B-4D44-11BB0E9A8BAB}"/>
              </a:ext>
            </a:extLst>
          </p:cNvPr>
          <p:cNvSpPr>
            <a:spLocks noGrp="1"/>
          </p:cNvSpPr>
          <p:nvPr>
            <p:ph type="title" hasCustomPrompt="1"/>
            <p:custDataLst>
              <p:tags r:id="rId3"/>
            </p:custDataLst>
          </p:nvPr>
        </p:nvSpPr>
        <p:spPr>
          <a:xfrm>
            <a:off x="3907369" y="457200"/>
            <a:ext cx="5776332" cy="762000"/>
          </a:xfrm>
        </p:spPr>
        <p:txBody>
          <a:bodyPr vert="horz"/>
          <a:lstStyle>
            <a:lvl1pPr>
              <a:defRPr/>
            </a:lvl1pPr>
          </a:lstStyle>
          <a:p>
            <a:r>
              <a:rPr lang="de-DE"/>
              <a:t>Click to add title</a:t>
            </a:r>
            <a:endParaRPr lang="de-DE" dirty="0"/>
          </a:p>
        </p:txBody>
      </p:sp>
      <p:sp>
        <p:nvSpPr>
          <p:cNvPr id="5" name="Rectangle 45">
            <a:extLst>
              <a:ext uri="{FF2B5EF4-FFF2-40B4-BE49-F238E27FC236}">
                <a16:creationId xmlns:a16="http://schemas.microsoft.com/office/drawing/2014/main" id="{F3C30D5F-813E-ACCC-6D67-7F16190DA48C}"/>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solidFill>
                  <a:schemeClr val="bg1"/>
                </a:solidFill>
              </a:defRPr>
            </a:lvl1pPr>
          </a:lstStyle>
          <a:p>
            <a:pPr>
              <a:defRPr/>
            </a:pPr>
            <a:fld id="{916336A2-5EB4-4EC1-953B-D9D538DF092C}" type="slidenum">
              <a:rPr lang="de-DE" smtClean="0"/>
              <a:pPr>
                <a:defRPr/>
              </a:pPr>
              <a:t>‹Nr.›</a:t>
            </a:fld>
            <a:endParaRPr lang="de-DE" dirty="0"/>
          </a:p>
        </p:txBody>
      </p:sp>
      <p:cxnSp>
        <p:nvCxnSpPr>
          <p:cNvPr id="8" name="Straight Connector 7">
            <a:extLst>
              <a:ext uri="{FF2B5EF4-FFF2-40B4-BE49-F238E27FC236}">
                <a16:creationId xmlns:a16="http://schemas.microsoft.com/office/drawing/2014/main" id="{9E3AE14E-F645-7FE2-46FF-DE37C3F7F132}"/>
              </a:ext>
            </a:extLst>
          </p:cNvPr>
          <p:cNvCxnSpPr>
            <a:cxnSpLocks noGrp="1" noRot="1" noMove="1" noResize="1" noEditPoints="1" noAdjustHandles="1" noChangeArrowheads="1" noChangeShapeType="1"/>
          </p:cNvCxnSpPr>
          <p:nvPr/>
        </p:nvCxnSpPr>
        <p:spPr bwMode="gray">
          <a:xfrm flipH="1">
            <a:off x="2244876"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129644592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HOR Group">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2733698510"/>
              </p:ext>
            </p:extLst>
          </p:nvPr>
        </p:nvGraphicFramePr>
        <p:xfrm>
          <a:off x="1591" y="1589"/>
          <a:ext cx="1587" cy="1587"/>
        </p:xfrm>
        <a:graphic>
          <a:graphicData uri="http://schemas.openxmlformats.org/presentationml/2006/ole">
            <mc:AlternateContent xmlns:mc="http://schemas.openxmlformats.org/markup-compatibility/2006">
              <mc:Choice xmlns:v="urn:schemas-microsoft-com:vml" Requires="v">
                <p:oleObj name="think-cell Slide" r:id="rId4" imgW="244" imgH="245" progId="TCLayout.ActiveDocument.1">
                  <p:embed/>
                </p:oleObj>
              </mc:Choice>
              <mc:Fallback>
                <p:oleObj name="think-cell Slide" r:id="rId4" imgW="244" imgH="245" progId="TCLayout.ActiveDocument.1">
                  <p:embed/>
                  <p:pic>
                    <p:nvPicPr>
                      <p:cNvPr id="3" name="Objekt 2" hidden="1"/>
                      <p:cNvPicPr/>
                      <p:nvPr/>
                    </p:nvPicPr>
                    <p:blipFill>
                      <a:blip r:embed="rId5"/>
                      <a:stretch>
                        <a:fillRect/>
                      </a:stretch>
                    </p:blipFill>
                    <p:spPr>
                      <a:xfrm>
                        <a:off x="1591" y="1589"/>
                        <a:ext cx="1587" cy="1587"/>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A9B708A3-81E9-6774-1D66-80D9BBC48E20}"/>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a:ext>
            </a:extLst>
          </a:blip>
          <a:stretch>
            <a:fillRect/>
          </a:stretch>
        </p:blipFill>
        <p:spPr>
          <a:xfrm>
            <a:off x="0" y="0"/>
            <a:ext cx="9906000" cy="6858000"/>
          </a:xfrm>
          <a:prstGeom prst="rect">
            <a:avLst/>
          </a:prstGeom>
        </p:spPr>
      </p:pic>
      <p:sp>
        <p:nvSpPr>
          <p:cNvPr id="21" name="Rectangle 20" hidden="1">
            <a:extLst>
              <a:ext uri="{FF2B5EF4-FFF2-40B4-BE49-F238E27FC236}">
                <a16:creationId xmlns:a16="http://schemas.microsoft.com/office/drawing/2014/main" id="{9B2ABA2A-5D99-42F6-8110-55826050891D}"/>
              </a:ext>
            </a:extLst>
          </p:cNvPr>
          <p:cNvSpPr/>
          <p:nvPr>
            <p:custDataLst>
              <p:tags r:id="rId2"/>
            </p:custDataLst>
          </p:nvPr>
        </p:nvSpPr>
        <p:spPr bwMode="auto">
          <a:xfrm>
            <a:off x="2" y="2"/>
            <a:ext cx="171980" cy="211667"/>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25435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3074" name="Rectangle 2"/>
          <p:cNvSpPr>
            <a:spLocks noGrp="1" noChangeArrowheads="1"/>
          </p:cNvSpPr>
          <p:nvPr>
            <p:ph type="ctrTitle" sz="quarter" hasCustomPrompt="1"/>
          </p:nvPr>
        </p:nvSpPr>
        <p:spPr>
          <a:xfrm>
            <a:off x="226200" y="2292275"/>
            <a:ext cx="5343000" cy="816000"/>
          </a:xfrm>
        </p:spPr>
        <p:txBody>
          <a:bodyPr vert="horz" anchor="t" anchorCtr="0"/>
          <a:lstStyle>
            <a:lvl1pPr>
              <a:lnSpc>
                <a:spcPct val="100000"/>
              </a:lnSpc>
              <a:defRPr cap="all" baseline="0">
                <a:solidFill>
                  <a:schemeClr val="bg1"/>
                </a:solidFill>
              </a:defRPr>
            </a:lvl1pPr>
          </a:lstStyle>
          <a:p>
            <a:r>
              <a:rPr lang="de-DE"/>
              <a:t>CLICK TO ADD PRESENTATION TITLE max. 2 lines</a:t>
            </a:r>
            <a:endParaRPr lang="de-DE" dirty="0"/>
          </a:p>
        </p:txBody>
      </p:sp>
      <p:sp>
        <p:nvSpPr>
          <p:cNvPr id="3075" name="Rectangle 3"/>
          <p:cNvSpPr>
            <a:spLocks noGrp="1" noChangeArrowheads="1"/>
          </p:cNvSpPr>
          <p:nvPr>
            <p:ph type="subTitle" sz="quarter" idx="1" hasCustomPrompt="1"/>
          </p:nvPr>
        </p:nvSpPr>
        <p:spPr>
          <a:xfrm>
            <a:off x="226200" y="3143175"/>
            <a:ext cx="5343000" cy="710400"/>
          </a:xfrm>
        </p:spPr>
        <p:txBody>
          <a:bodyPr wrap="none" tIns="39600" bIns="39600" anchor="t" anchorCtr="0"/>
          <a:lstStyle>
            <a:lvl1pPr>
              <a:lnSpc>
                <a:spcPct val="100000"/>
              </a:lnSpc>
              <a:spcBef>
                <a:spcPts val="0"/>
              </a:spcBef>
              <a:defRPr sz="5564" b="0" i="1" cap="all" baseline="0">
                <a:solidFill>
                  <a:schemeClr val="bg1"/>
                </a:solidFill>
              </a:defRPr>
            </a:lvl1pPr>
          </a:lstStyle>
          <a:p>
            <a:r>
              <a:rPr lang="de-DE"/>
              <a:t>CLICK TO ADD Subtitle max. 1 line</a:t>
            </a:r>
            <a:endParaRPr lang="de-DE" dirty="0"/>
          </a:p>
        </p:txBody>
      </p:sp>
      <p:sp>
        <p:nvSpPr>
          <p:cNvPr id="15" name="Textplatzhalter 14"/>
          <p:cNvSpPr>
            <a:spLocks noGrp="1"/>
          </p:cNvSpPr>
          <p:nvPr>
            <p:ph type="body" sz="quarter" idx="12" hasCustomPrompt="1"/>
          </p:nvPr>
        </p:nvSpPr>
        <p:spPr>
          <a:xfrm>
            <a:off x="226199" y="6091928"/>
            <a:ext cx="3900000" cy="288000"/>
          </a:xfrm>
        </p:spPr>
        <p:txBody>
          <a:bodyPr/>
          <a:lstStyle>
            <a:lvl1pPr algn="l" defTabSz="1788460" rtl="0" eaLnBrk="0" fontAlgn="base" hangingPunct="0">
              <a:spcBef>
                <a:spcPct val="40000"/>
              </a:spcBef>
              <a:spcAft>
                <a:spcPct val="0"/>
              </a:spcAft>
              <a:buClrTx/>
              <a:buSzTx/>
              <a:buFontTx/>
              <a:buNone/>
              <a:defRPr lang="de-DE" sz="3894" b="0" kern="1200" baseline="0" dirty="0">
                <a:solidFill>
                  <a:schemeClr val="bg1"/>
                </a:solidFill>
                <a:latin typeface="+mn-lt"/>
                <a:ea typeface="+mn-ea"/>
                <a:cs typeface="+mn-cs"/>
              </a:defRPr>
            </a:lvl1pPr>
          </a:lstStyle>
          <a:p>
            <a:pPr lvl="0"/>
            <a:r>
              <a:rPr lang="de-DE"/>
              <a:t>Location, Date [Month d, YYYY]</a:t>
            </a:r>
            <a:endParaRPr lang="de-DE" dirty="0"/>
          </a:p>
        </p:txBody>
      </p:sp>
      <p:pic>
        <p:nvPicPr>
          <p:cNvPr id="2" name="Picture 1">
            <a:extLst>
              <a:ext uri="{FF2B5EF4-FFF2-40B4-BE49-F238E27FC236}">
                <a16:creationId xmlns:a16="http://schemas.microsoft.com/office/drawing/2014/main" id="{6EF21331-46F4-E6C3-F591-743F764F02AB}"/>
              </a:ext>
            </a:extLst>
          </p:cNvPr>
          <p:cNvPicPr>
            <a:picLocks noGrp="1" noRot="1" noChangeAspect="1" noMove="1" noResize="1" noEditPoints="1" noAdjustHandles="1" noChangeArrowheads="1" noChangeShapeType="1" noCrop="1"/>
          </p:cNvPicPr>
          <p:nvPr/>
        </p:nvPicPr>
        <p:blipFill>
          <a:blip r:embed="rId7" cstate="print">
            <a:extLst>
              <a:ext uri="{28A0092B-C50C-407E-A947-70E740481C1C}">
                <a14:useLocalDpi xmlns:a14="http://schemas.microsoft.com/office/drawing/2010/main" val="0"/>
              </a:ext>
            </a:extLst>
          </a:blip>
          <a:stretch>
            <a:fillRect/>
          </a:stretch>
        </p:blipFill>
        <p:spPr>
          <a:xfrm>
            <a:off x="4019039" y="332938"/>
            <a:ext cx="1867924" cy="552000"/>
          </a:xfrm>
          <a:prstGeom prst="rect">
            <a:avLst/>
          </a:prstGeom>
        </p:spPr>
      </p:pic>
      <p:sp>
        <p:nvSpPr>
          <p:cNvPr id="13" name="Textplatzhalter 12"/>
          <p:cNvSpPr>
            <a:spLocks noGrp="1"/>
          </p:cNvSpPr>
          <p:nvPr>
            <p:ph type="body" sz="quarter" idx="11" hasCustomPrompt="1"/>
          </p:nvPr>
        </p:nvSpPr>
        <p:spPr>
          <a:xfrm>
            <a:off x="226200" y="4197087"/>
            <a:ext cx="3900000" cy="1797800"/>
          </a:xfrm>
        </p:spPr>
        <p:txBody>
          <a:bodyPr anchor="t">
            <a:spAutoFit/>
          </a:bodyPr>
          <a:lstStyle>
            <a:lvl1pPr algn="l" defTabSz="1788460" rtl="0" eaLnBrk="0" fontAlgn="base" hangingPunct="0">
              <a:spcBef>
                <a:spcPct val="0"/>
              </a:spcBef>
              <a:spcAft>
                <a:spcPct val="0"/>
              </a:spcAft>
              <a:buClrTx/>
              <a:buSzTx/>
              <a:buFontTx/>
              <a:buNone/>
              <a:defRPr lang="de-DE" sz="3894" b="0" kern="1200" baseline="0" dirty="0">
                <a:solidFill>
                  <a:schemeClr val="bg1"/>
                </a:solidFill>
                <a:latin typeface="+mn-lt"/>
                <a:ea typeface="+mn-ea"/>
                <a:cs typeface="+mn-cs"/>
              </a:defRPr>
            </a:lvl1pPr>
          </a:lstStyle>
          <a:p>
            <a:pPr lvl="0"/>
            <a:r>
              <a:rPr lang="de-DE"/>
              <a:t>Author/Presenter</a:t>
            </a:r>
            <a:br>
              <a:rPr lang="de-DE"/>
            </a:br>
            <a:r>
              <a:rPr lang="de-DE"/>
              <a:t>(Title) First Name Last Name</a:t>
            </a:r>
            <a:endParaRPr lang="de-DE" dirty="0"/>
          </a:p>
        </p:txBody>
      </p:sp>
      <p:sp>
        <p:nvSpPr>
          <p:cNvPr id="4" name="Textplatzhalter 30">
            <a:extLst>
              <a:ext uri="{FF2B5EF4-FFF2-40B4-BE49-F238E27FC236}">
                <a16:creationId xmlns:a16="http://schemas.microsoft.com/office/drawing/2014/main" id="{95FC28BD-4115-41BC-7E77-7BD669F9F3AD}"/>
              </a:ext>
            </a:extLst>
          </p:cNvPr>
          <p:cNvSpPr>
            <a:spLocks noGrp="1"/>
          </p:cNvSpPr>
          <p:nvPr>
            <p:ph type="body" sz="quarter" idx="15" hasCustomPrompt="1"/>
          </p:nvPr>
        </p:nvSpPr>
        <p:spPr bwMode="gray">
          <a:xfrm>
            <a:off x="226200" y="1810796"/>
            <a:ext cx="5343000" cy="287259"/>
          </a:xfrm>
          <a:prstGeom prst="rect">
            <a:avLst/>
          </a:prstGeom>
          <a:noFill/>
          <a:ln w="9525">
            <a:noFill/>
            <a:miter lim="800000"/>
            <a:headEnd/>
            <a:tailEnd/>
          </a:ln>
        </p:spPr>
        <p:txBody>
          <a:bodyPr wrap="none" lIns="0" tIns="0" rIns="0" bIns="0" anchor="ctr">
            <a:noAutofit/>
          </a:bodyPr>
          <a:lstStyle>
            <a:lvl1pPr algn="l" rtl="0">
              <a:defRPr sz="3894" b="0" i="0" cap="none" baseline="0">
                <a:solidFill>
                  <a:schemeClr val="bg1"/>
                </a:solidFill>
              </a:defRPr>
            </a:lvl1pPr>
          </a:lstStyle>
          <a:p>
            <a:pPr lvl="0"/>
            <a:r>
              <a:rPr lang="de-DE"/>
              <a:t>Click to add Horváth Content Format</a:t>
            </a:r>
            <a:endParaRPr lang="de-DE" dirty="0"/>
          </a:p>
        </p:txBody>
      </p:sp>
      <p:sp>
        <p:nvSpPr>
          <p:cNvPr id="23" name="Text Placeholder 17">
            <a:extLst>
              <a:ext uri="{FF2B5EF4-FFF2-40B4-BE49-F238E27FC236}">
                <a16:creationId xmlns:a16="http://schemas.microsoft.com/office/drawing/2014/main" id="{365BFF6C-8E43-074D-6A2E-D19876C51CEE}"/>
              </a:ext>
            </a:extLst>
          </p:cNvPr>
          <p:cNvSpPr>
            <a:spLocks noGrp="1"/>
          </p:cNvSpPr>
          <p:nvPr>
            <p:ph type="body" sz="quarter" idx="24" hasCustomPrompt="1"/>
          </p:nvPr>
        </p:nvSpPr>
        <p:spPr bwMode="gray">
          <a:xfrm rot="10800000">
            <a:off x="5712309" y="5587200"/>
            <a:ext cx="4193692" cy="240000"/>
          </a:xfrm>
          <a:custGeom>
            <a:avLst/>
            <a:gdLst>
              <a:gd name="connsiteX0" fmla="*/ 0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100" h="180000">
                <a:moveTo>
                  <a:pt x="44879" y="0"/>
                </a:moveTo>
                <a:lnTo>
                  <a:pt x="3871100" y="0"/>
                </a:lnTo>
                <a:lnTo>
                  <a:pt x="3826221" y="180000"/>
                </a:lnTo>
                <a:lnTo>
                  <a:pt x="0" y="180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de-DE"/>
              <a:t>  </a:t>
            </a:r>
            <a:endParaRPr lang="de-DE" dirty="0"/>
          </a:p>
        </p:txBody>
      </p:sp>
      <p:sp>
        <p:nvSpPr>
          <p:cNvPr id="24" name="Text Placeholder 17">
            <a:extLst>
              <a:ext uri="{FF2B5EF4-FFF2-40B4-BE49-F238E27FC236}">
                <a16:creationId xmlns:a16="http://schemas.microsoft.com/office/drawing/2014/main" id="{8F93523E-9F32-04AA-B535-F1F629D5EEBE}"/>
              </a:ext>
            </a:extLst>
          </p:cNvPr>
          <p:cNvSpPr>
            <a:spLocks noGrp="1"/>
          </p:cNvSpPr>
          <p:nvPr>
            <p:ph type="body" sz="quarter" idx="18" hasCustomPrompt="1"/>
          </p:nvPr>
        </p:nvSpPr>
        <p:spPr bwMode="gray">
          <a:xfrm rot="10800000">
            <a:off x="5613420" y="5587200"/>
            <a:ext cx="4290000" cy="720000"/>
          </a:xfrm>
          <a:custGeom>
            <a:avLst/>
            <a:gdLst>
              <a:gd name="connsiteX0" fmla="*/ 0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000" h="540000">
                <a:moveTo>
                  <a:pt x="134637" y="0"/>
                </a:moveTo>
                <a:lnTo>
                  <a:pt x="3960000" y="0"/>
                </a:lnTo>
                <a:lnTo>
                  <a:pt x="3825363" y="540000"/>
                </a:lnTo>
                <a:lnTo>
                  <a:pt x="0" y="540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de-DE"/>
              <a:t>  </a:t>
            </a:r>
            <a:endParaRPr lang="de-DE" dirty="0"/>
          </a:p>
        </p:txBody>
      </p:sp>
      <p:sp>
        <p:nvSpPr>
          <p:cNvPr id="26" name="Text Placeholder 21">
            <a:extLst>
              <a:ext uri="{FF2B5EF4-FFF2-40B4-BE49-F238E27FC236}">
                <a16:creationId xmlns:a16="http://schemas.microsoft.com/office/drawing/2014/main" id="{13781441-E8D3-13B4-F28F-83D258056D95}"/>
              </a:ext>
            </a:extLst>
          </p:cNvPr>
          <p:cNvSpPr>
            <a:spLocks noGrp="1"/>
          </p:cNvSpPr>
          <p:nvPr>
            <p:ph type="body" sz="quarter" idx="19" hasCustomPrompt="1"/>
          </p:nvPr>
        </p:nvSpPr>
        <p:spPr>
          <a:xfrm>
            <a:off x="5886962" y="5768343"/>
            <a:ext cx="3792840" cy="357717"/>
          </a:xfrm>
        </p:spPr>
        <p:txBody>
          <a:bodyPr anchor="ctr" anchorCtr="0"/>
          <a:lstStyle>
            <a:lvl1pPr algn="ctr" rtl="0">
              <a:lnSpc>
                <a:spcPct val="90000"/>
              </a:lnSpc>
              <a:spcBef>
                <a:spcPts val="0"/>
              </a:spcBef>
              <a:defRPr sz="5564" b="1" i="1" cap="all">
                <a:solidFill>
                  <a:schemeClr val="accent1"/>
                </a:solidFill>
              </a:defRPr>
            </a:lvl1pPr>
            <a:lvl2pPr>
              <a:defRPr sz="5564" b="1" i="1" cap="all">
                <a:solidFill>
                  <a:schemeClr val="accent1"/>
                </a:solidFill>
              </a:defRPr>
            </a:lvl2pPr>
            <a:lvl3pPr>
              <a:defRPr sz="5564" b="1" i="1" cap="all">
                <a:solidFill>
                  <a:schemeClr val="accent1"/>
                </a:solidFill>
              </a:defRPr>
            </a:lvl3pPr>
            <a:lvl4pPr>
              <a:defRPr sz="5564" b="1" i="1" cap="all">
                <a:solidFill>
                  <a:schemeClr val="accent1"/>
                </a:solidFill>
              </a:defRPr>
            </a:lvl4pPr>
            <a:lvl5pPr>
              <a:defRPr sz="5564" b="1" i="1" cap="all">
                <a:solidFill>
                  <a:schemeClr val="accent1"/>
                </a:solidFill>
              </a:defRPr>
            </a:lvl5pPr>
          </a:lstStyle>
          <a:p>
            <a:pPr lvl="0"/>
            <a:r>
              <a:rPr lang="de-DE"/>
              <a:t>ADD CLIENT NAME/Logo </a:t>
            </a:r>
            <a:endParaRPr lang="de-DE" dirty="0"/>
          </a:p>
        </p:txBody>
      </p:sp>
      <p:sp>
        <p:nvSpPr>
          <p:cNvPr id="27" name="Text Placeholder 17">
            <a:extLst>
              <a:ext uri="{FF2B5EF4-FFF2-40B4-BE49-F238E27FC236}">
                <a16:creationId xmlns:a16="http://schemas.microsoft.com/office/drawing/2014/main" id="{B7A0EE5F-BE19-C27C-ADB0-F713CBD07586}"/>
              </a:ext>
            </a:extLst>
          </p:cNvPr>
          <p:cNvSpPr>
            <a:spLocks noGrp="1"/>
          </p:cNvSpPr>
          <p:nvPr>
            <p:ph type="body" sz="quarter" idx="22" hasCustomPrompt="1"/>
          </p:nvPr>
        </p:nvSpPr>
        <p:spPr bwMode="gray">
          <a:xfrm>
            <a:off x="-7738" y="5523578"/>
            <a:ext cx="5764200" cy="48000"/>
          </a:xfrm>
          <a:custGeom>
            <a:avLst/>
            <a:gdLst>
              <a:gd name="connsiteX0" fmla="*/ 0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0800" h="36000">
                <a:moveTo>
                  <a:pt x="8976" y="0"/>
                </a:moveTo>
                <a:lnTo>
                  <a:pt x="5320800" y="0"/>
                </a:lnTo>
                <a:lnTo>
                  <a:pt x="5311824" y="36000"/>
                </a:lnTo>
                <a:lnTo>
                  <a:pt x="0" y="36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de-DE"/>
              <a:t>   </a:t>
            </a:r>
            <a:endParaRPr lang="de-DE" dirty="0"/>
          </a:p>
        </p:txBody>
      </p:sp>
    </p:spTree>
    <p:extLst>
      <p:ext uri="{BB962C8B-B14F-4D97-AF65-F5344CB8AC3E}">
        <p14:creationId xmlns:p14="http://schemas.microsoft.com/office/powerpoint/2010/main" val="161857953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White/ Gradient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71565690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pic>
        <p:nvPicPr>
          <p:cNvPr id="11" name="Grafik 10" descr="Ein Bild, das Verschwommen, Blau, Screenshot enthält.&#10;&#10;Automatisch generierte Beschreibung">
            <a:extLst>
              <a:ext uri="{FF2B5EF4-FFF2-40B4-BE49-F238E27FC236}">
                <a16:creationId xmlns:a16="http://schemas.microsoft.com/office/drawing/2014/main" id="{46F0A69A-9729-1590-9869-ABF655CF123A}"/>
              </a:ext>
            </a:extLst>
          </p:cNvPr>
          <p:cNvPicPr>
            <a:picLocks noChangeAspect="1"/>
          </p:cNvPicPr>
          <p:nvPr/>
        </p:nvPicPr>
        <p:blipFill>
          <a:blip r:embed="rId9" cstate="print">
            <a:extLst>
              <a:ext uri="{28A0092B-C50C-407E-A947-70E740481C1C}">
                <a14:useLocalDpi xmlns:a14="http://schemas.microsoft.com/office/drawing/2010/main"/>
              </a:ext>
            </a:extLst>
          </a:blip>
          <a:srcRect l="38687" t="1690" r="24697" b="1690"/>
          <a:stretch>
            <a:fillRect/>
          </a:stretch>
        </p:blipFill>
        <p:spPr>
          <a:xfrm>
            <a:off x="6153379" y="-600"/>
            <a:ext cx="3752622" cy="6859200"/>
          </a:xfrm>
          <a:custGeom>
            <a:avLst/>
            <a:gdLst>
              <a:gd name="connsiteX0" fmla="*/ 1282643 w 3463958"/>
              <a:gd name="connsiteY0" fmla="*/ 0 h 5144400"/>
              <a:gd name="connsiteX1" fmla="*/ 3463958 w 3463958"/>
              <a:gd name="connsiteY1" fmla="*/ 0 h 5144400"/>
              <a:gd name="connsiteX2" fmla="*/ 3463958 w 3463958"/>
              <a:gd name="connsiteY2" fmla="*/ 5144400 h 5144400"/>
              <a:gd name="connsiteX3" fmla="*/ 2181315 w 3463958"/>
              <a:gd name="connsiteY3" fmla="*/ 5144400 h 5144400"/>
              <a:gd name="connsiteX4" fmla="*/ 0 w 3463958"/>
              <a:gd name="connsiteY4" fmla="*/ 5144400 h 514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3958" h="5144400">
                <a:moveTo>
                  <a:pt x="1282643" y="0"/>
                </a:moveTo>
                <a:lnTo>
                  <a:pt x="3463958" y="0"/>
                </a:lnTo>
                <a:lnTo>
                  <a:pt x="3463958" y="5144400"/>
                </a:lnTo>
                <a:lnTo>
                  <a:pt x="2181315" y="5144400"/>
                </a:lnTo>
                <a:lnTo>
                  <a:pt x="0" y="514440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de-DE"/>
              <a:t>Click to add title</a:t>
            </a:r>
            <a:endParaRPr lang="de-DE" dirty="0"/>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3"/>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
        <p:nvSpPr>
          <p:cNvPr id="23" name="Rectangle 20">
            <a:extLst>
              <a:ext uri="{FF2B5EF4-FFF2-40B4-BE49-F238E27FC236}">
                <a16:creationId xmlns:a16="http://schemas.microsoft.com/office/drawing/2014/main" id="{52495B09-B425-4E90-B111-7469A6815DBC}"/>
              </a:ext>
            </a:extLst>
          </p:cNvPr>
          <p:cNvSpPr>
            <a:spLocks noGrp="1" noRot="1" noMove="1" noResize="1" noEditPoints="1" noAdjustHandles="1" noChangeArrowheads="1" noChangeShapeType="1"/>
          </p:cNvSpPr>
          <p:nvPr>
            <p:custDataLst>
              <p:tags r:id="rId5"/>
            </p:custDataLst>
          </p:nvPr>
        </p:nvSpPr>
        <p:spPr bwMode="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pic>
        <p:nvPicPr>
          <p:cNvPr id="5" name="Grafik 15">
            <a:extLst>
              <a:ext uri="{FF2B5EF4-FFF2-40B4-BE49-F238E27FC236}">
                <a16:creationId xmlns:a16="http://schemas.microsoft.com/office/drawing/2014/main" id="{53057E8D-9F20-3247-973C-B31DE7188F8F}"/>
              </a:ext>
            </a:extLst>
          </p:cNvPr>
          <p:cNvPicPr>
            <a:picLocks noGrp="1" noRot="1" noChangeAspect="1" noMove="1" noResize="1" noEditPoints="1" noAdjustHandles="1" noChangeArrowheads="1" noChangeShapeType="1" noCrop="1"/>
          </p:cNvPicPr>
          <p:nvPr/>
        </p:nvPicPr>
        <p:blipFill>
          <a:blip r:embed="rId10">
            <a:extLst>
              <a:ext uri="{96DAC541-7B7A-43D3-8B79-37D633B846F1}">
                <asvg:svgBlip xmlns:asvg="http://schemas.microsoft.com/office/drawing/2016/SVG/main" r:embed="rId11"/>
              </a:ext>
            </a:extLst>
          </a:blip>
          <a:stretch>
            <a:fillRect/>
          </a:stretch>
        </p:blipFill>
        <p:spPr bwMode="gray">
          <a:xfrm>
            <a:off x="9439078" y="157491"/>
            <a:ext cx="234831" cy="260120"/>
          </a:xfrm>
          <a:prstGeom prst="rect">
            <a:avLst/>
          </a:prstGeom>
        </p:spPr>
      </p:pic>
      <p:cxnSp>
        <p:nvCxnSpPr>
          <p:cNvPr id="7" name="Straight Connector 6">
            <a:extLst>
              <a:ext uri="{FF2B5EF4-FFF2-40B4-BE49-F238E27FC236}">
                <a16:creationId xmlns:a16="http://schemas.microsoft.com/office/drawing/2014/main" id="{DAC74695-06EB-4A7E-9A0B-DD846BD3101B}"/>
              </a:ext>
            </a:extLst>
          </p:cNvPr>
          <p:cNvCxnSpPr>
            <a:cxnSpLocks noGrp="1" noRot="1" noMove="1" noResize="1" noEditPoints="1" noAdjustHandles="1" noChangeArrowheads="1" noChangeShapeType="1"/>
          </p:cNvCxnSpPr>
          <p:nvPr/>
        </p:nvCxnSpPr>
        <p:spPr bwMode="gray">
          <a:xfrm flipH="1">
            <a:off x="6261613"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39649233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dient/ White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005415580"/>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pic>
        <p:nvPicPr>
          <p:cNvPr id="11" name="Grafik 10" descr="Ein Bild, das Verschwommen, Blau, Screenshot enthält.&#10;&#10;Automatisch generierte Beschreibung">
            <a:extLst>
              <a:ext uri="{FF2B5EF4-FFF2-40B4-BE49-F238E27FC236}">
                <a16:creationId xmlns:a16="http://schemas.microsoft.com/office/drawing/2014/main" id="{A6738D59-0531-FCEC-0F99-F4FD35BE02F4}"/>
              </a:ext>
            </a:extLst>
          </p:cNvPr>
          <p:cNvPicPr>
            <a:picLocks noChangeAspect="1"/>
          </p:cNvPicPr>
          <p:nvPr/>
        </p:nvPicPr>
        <p:blipFill>
          <a:blip r:embed="rId8" cstate="print">
            <a:extLst>
              <a:ext uri="{28A0092B-C50C-407E-A947-70E740481C1C}">
                <a14:useLocalDpi xmlns:a14="http://schemas.microsoft.com/office/drawing/2010/main"/>
              </a:ext>
            </a:extLst>
          </a:blip>
          <a:srcRect l="46212" t="1690" r="24513" b="1690"/>
          <a:stretch>
            <a:fillRect/>
          </a:stretch>
        </p:blipFill>
        <p:spPr>
          <a:xfrm>
            <a:off x="2" y="-600"/>
            <a:ext cx="3000375" cy="6859200"/>
          </a:xfrm>
          <a:custGeom>
            <a:avLst/>
            <a:gdLst>
              <a:gd name="connsiteX0" fmla="*/ 0 w 2769577"/>
              <a:gd name="connsiteY0" fmla="*/ 0 h 5144400"/>
              <a:gd name="connsiteX1" fmla="*/ 2769577 w 2769577"/>
              <a:gd name="connsiteY1" fmla="*/ 0 h 5144400"/>
              <a:gd name="connsiteX2" fmla="*/ 2769577 w 2769577"/>
              <a:gd name="connsiteY2" fmla="*/ 5144400 h 5144400"/>
              <a:gd name="connsiteX3" fmla="*/ 0 w 2769577"/>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2769577" h="5144400">
                <a:moveTo>
                  <a:pt x="0" y="0"/>
                </a:moveTo>
                <a:lnTo>
                  <a:pt x="2769577" y="0"/>
                </a:lnTo>
                <a:lnTo>
                  <a:pt x="2769577" y="5144400"/>
                </a:lnTo>
                <a:lnTo>
                  <a:pt x="0" y="5144400"/>
                </a:lnTo>
                <a:close/>
              </a:path>
            </a:pathLst>
          </a:custGeom>
        </p:spPr>
      </p:pic>
      <p:sp>
        <p:nvSpPr>
          <p:cNvPr id="6" name="Titel 1">
            <a:extLst>
              <a:ext uri="{FF2B5EF4-FFF2-40B4-BE49-F238E27FC236}">
                <a16:creationId xmlns:a16="http://schemas.microsoft.com/office/drawing/2014/main" id="{DD6D2477-7F1A-97D1-611A-4044F1307FC2}"/>
              </a:ext>
            </a:extLst>
          </p:cNvPr>
          <p:cNvSpPr>
            <a:spLocks noGrp="1"/>
          </p:cNvSpPr>
          <p:nvPr>
            <p:ph type="title" hasCustomPrompt="1"/>
            <p:custDataLst>
              <p:tags r:id="rId2"/>
            </p:custDataLst>
          </p:nvPr>
        </p:nvSpPr>
        <p:spPr>
          <a:xfrm>
            <a:off x="3194686" y="457200"/>
            <a:ext cx="6489014" cy="762000"/>
          </a:xfrm>
        </p:spPr>
        <p:txBody>
          <a:bodyPr vert="horz"/>
          <a:lstStyle>
            <a:lvl1pPr>
              <a:defRPr/>
            </a:lvl1pPr>
          </a:lstStyle>
          <a:p>
            <a:r>
              <a:rPr lang="de-DE"/>
              <a:t>Click to add title</a:t>
            </a:r>
            <a:endParaRPr lang="de-DE" dirty="0"/>
          </a:p>
        </p:txBody>
      </p:sp>
      <p:sp>
        <p:nvSpPr>
          <p:cNvPr id="2" name="Rectangle 1" hidden="1">
            <a:extLst>
              <a:ext uri="{FF2B5EF4-FFF2-40B4-BE49-F238E27FC236}">
                <a16:creationId xmlns:a16="http://schemas.microsoft.com/office/drawing/2014/main" id="{0B4CEDCA-AF62-4B04-9050-4B40BEA63124}"/>
              </a:ext>
            </a:extLst>
          </p:cNvPr>
          <p:cNvSpPr/>
          <p:nvPr>
            <p:custDataLst>
              <p:tags r:id="rId3"/>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5" name="Rectangle 45">
            <a:extLst>
              <a:ext uri="{FF2B5EF4-FFF2-40B4-BE49-F238E27FC236}">
                <a16:creationId xmlns:a16="http://schemas.microsoft.com/office/drawing/2014/main" id="{6E5FC1DC-D1EF-96BF-2728-BA9413EA7C23}"/>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solidFill>
                  <a:schemeClr val="bg1"/>
                </a:solidFill>
              </a:defRPr>
            </a:lvl1pPr>
          </a:lstStyle>
          <a:p>
            <a:pPr>
              <a:defRPr/>
            </a:pPr>
            <a:fld id="{916336A2-5EB4-4EC1-953B-D9D538DF092C}" type="slidenum">
              <a:rPr lang="de-DE" smtClean="0"/>
              <a:pPr>
                <a:defRPr/>
              </a:pPr>
              <a:t>‹Nr.›</a:t>
            </a:fld>
            <a:endParaRPr lang="de-DE" dirty="0"/>
          </a:p>
        </p:txBody>
      </p:sp>
      <p:cxnSp>
        <p:nvCxnSpPr>
          <p:cNvPr id="7" name="Straight Connector 6">
            <a:extLst>
              <a:ext uri="{FF2B5EF4-FFF2-40B4-BE49-F238E27FC236}">
                <a16:creationId xmlns:a16="http://schemas.microsoft.com/office/drawing/2014/main" id="{02447FC7-B390-F098-B10F-7E62624CC11D}"/>
              </a:ext>
            </a:extLst>
          </p:cNvPr>
          <p:cNvCxnSpPr>
            <a:cxnSpLocks noGrp="1" noRot="1" noMove="1" noResize="1" noEditPoints="1" noAdjustHandles="1" noChangeArrowheads="1" noChangeShapeType="1"/>
          </p:cNvCxnSpPr>
          <p:nvPr/>
        </p:nvCxnSpPr>
        <p:spPr bwMode="gray">
          <a:xfrm>
            <a:off x="288609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1646686978"/>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White/ Gradient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311584742"/>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pic>
        <p:nvPicPr>
          <p:cNvPr id="9" name="Grafik 8" descr="Ein Bild, das Verschwommen, Blau, Screenshot enthält.&#10;&#10;Automatisch generierte Beschreibung">
            <a:extLst>
              <a:ext uri="{FF2B5EF4-FFF2-40B4-BE49-F238E27FC236}">
                <a16:creationId xmlns:a16="http://schemas.microsoft.com/office/drawing/2014/main" id="{D972EF5C-B044-338D-78F0-47C730FF1E98}"/>
              </a:ext>
            </a:extLst>
          </p:cNvPr>
          <p:cNvPicPr>
            <a:picLocks noChangeAspect="1"/>
          </p:cNvPicPr>
          <p:nvPr/>
        </p:nvPicPr>
        <p:blipFill>
          <a:blip r:embed="rId9" cstate="print">
            <a:extLst>
              <a:ext uri="{28A0092B-C50C-407E-A947-70E740481C1C}">
                <a14:useLocalDpi xmlns:a14="http://schemas.microsoft.com/office/drawing/2010/main"/>
              </a:ext>
            </a:extLst>
          </a:blip>
          <a:srcRect l="46212" t="1690" r="24513" b="1690"/>
          <a:stretch>
            <a:fillRect/>
          </a:stretch>
        </p:blipFill>
        <p:spPr>
          <a:xfrm>
            <a:off x="6905627" y="-600"/>
            <a:ext cx="3000375" cy="6859200"/>
          </a:xfrm>
          <a:custGeom>
            <a:avLst/>
            <a:gdLst>
              <a:gd name="connsiteX0" fmla="*/ 0 w 2769577"/>
              <a:gd name="connsiteY0" fmla="*/ 0 h 5144400"/>
              <a:gd name="connsiteX1" fmla="*/ 2769577 w 2769577"/>
              <a:gd name="connsiteY1" fmla="*/ 0 h 5144400"/>
              <a:gd name="connsiteX2" fmla="*/ 2769577 w 2769577"/>
              <a:gd name="connsiteY2" fmla="*/ 5144400 h 5144400"/>
              <a:gd name="connsiteX3" fmla="*/ 0 w 2769577"/>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2769577" h="5144400">
                <a:moveTo>
                  <a:pt x="0" y="0"/>
                </a:moveTo>
                <a:lnTo>
                  <a:pt x="2769577" y="0"/>
                </a:lnTo>
                <a:lnTo>
                  <a:pt x="2769577" y="5144400"/>
                </a:lnTo>
                <a:lnTo>
                  <a:pt x="0" y="514440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de-DE"/>
              <a:t>Click to add title</a:t>
            </a:r>
            <a:endParaRPr lang="de-DE" dirty="0"/>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3"/>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
        <p:nvSpPr>
          <p:cNvPr id="23" name="Rectangle 20">
            <a:extLst>
              <a:ext uri="{FF2B5EF4-FFF2-40B4-BE49-F238E27FC236}">
                <a16:creationId xmlns:a16="http://schemas.microsoft.com/office/drawing/2014/main" id="{F09AAAF9-D7A4-49C5-9E6D-D909B10797F9}"/>
              </a:ext>
            </a:extLst>
          </p:cNvPr>
          <p:cNvSpPr>
            <a:spLocks noGrp="1" noRot="1" noMove="1" noResize="1" noEditPoints="1" noAdjustHandles="1" noChangeArrowheads="1" noChangeShapeType="1"/>
          </p:cNvSpPr>
          <p:nvPr>
            <p:custDataLst>
              <p:tags r:id="rId5"/>
            </p:custDataLst>
          </p:nvPr>
        </p:nvSpPr>
        <p:spPr bwMode="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pic>
        <p:nvPicPr>
          <p:cNvPr id="5" name="Grafik 15">
            <a:extLst>
              <a:ext uri="{FF2B5EF4-FFF2-40B4-BE49-F238E27FC236}">
                <a16:creationId xmlns:a16="http://schemas.microsoft.com/office/drawing/2014/main" id="{12E200E7-E510-7321-1EAB-B2737D860122}"/>
              </a:ext>
            </a:extLst>
          </p:cNvPr>
          <p:cNvPicPr>
            <a:picLocks noGrp="1" noRot="1" noChangeAspect="1" noMove="1" noResize="1" noEditPoints="1" noAdjustHandles="1" noChangeArrowheads="1" noChangeShapeType="1" noCrop="1"/>
          </p:cNvPicPr>
          <p:nvPr/>
        </p:nvPicPr>
        <p:blipFill>
          <a:blip r:embed="rId10">
            <a:extLst>
              <a:ext uri="{96DAC541-7B7A-43D3-8B79-37D633B846F1}">
                <asvg:svgBlip xmlns:asvg="http://schemas.microsoft.com/office/drawing/2016/SVG/main" r:embed="rId11"/>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3D64E624-6F11-2540-EC1F-3FFFA92A6104}"/>
              </a:ext>
            </a:extLst>
          </p:cNvPr>
          <p:cNvCxnSpPr>
            <a:cxnSpLocks noGrp="1" noRot="1" noMove="1" noResize="1" noEditPoints="1" noAdjustHandles="1" noChangeArrowheads="1" noChangeShapeType="1"/>
          </p:cNvCxnSpPr>
          <p:nvPr/>
        </p:nvCxnSpPr>
        <p:spPr bwMode="gray">
          <a:xfrm>
            <a:off x="702000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256008188"/>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icture/ White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3014775370"/>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10" name="Picture Placeholder 9">
            <a:extLst>
              <a:ext uri="{FF2B5EF4-FFF2-40B4-BE49-F238E27FC236}">
                <a16:creationId xmlns:a16="http://schemas.microsoft.com/office/drawing/2014/main" id="{BBDCDD8B-793F-E900-694E-FD7D22810C22}"/>
              </a:ext>
            </a:extLst>
          </p:cNvPr>
          <p:cNvSpPr>
            <a:spLocks noGrp="1"/>
          </p:cNvSpPr>
          <p:nvPr>
            <p:ph type="pic" sz="quarter" idx="16"/>
          </p:nvPr>
        </p:nvSpPr>
        <p:spPr bwMode="gray">
          <a:xfrm>
            <a:off x="0" y="-13159"/>
            <a:ext cx="3752620" cy="6868801"/>
          </a:xfrm>
          <a:custGeom>
            <a:avLst/>
            <a:gdLst>
              <a:gd name="connsiteX0" fmla="*/ 0 w 3463957"/>
              <a:gd name="connsiteY0" fmla="*/ 0 h 5151601"/>
              <a:gd name="connsiteX1" fmla="*/ 586740 w 3463957"/>
              <a:gd name="connsiteY1" fmla="*/ 0 h 5151601"/>
              <a:gd name="connsiteX2" fmla="*/ 586740 w 3463957"/>
              <a:gd name="connsiteY2" fmla="*/ 64 h 5151601"/>
              <a:gd name="connsiteX3" fmla="*/ 3016334 w 3463957"/>
              <a:gd name="connsiteY3" fmla="*/ 330 h 5151601"/>
              <a:gd name="connsiteX4" fmla="*/ 3016416 w 3463957"/>
              <a:gd name="connsiteY4" fmla="*/ 0 h 5151601"/>
              <a:gd name="connsiteX5" fmla="*/ 3052721 w 3463957"/>
              <a:gd name="connsiteY5" fmla="*/ 0 h 5151601"/>
              <a:gd name="connsiteX6" fmla="*/ 3391478 w 3463957"/>
              <a:gd name="connsiteY6" fmla="*/ 0 h 5151601"/>
              <a:gd name="connsiteX7" fmla="*/ 3426262 w 3463957"/>
              <a:gd name="connsiteY7" fmla="*/ 0 h 5151601"/>
              <a:gd name="connsiteX8" fmla="*/ 3426169 w 3463957"/>
              <a:gd name="connsiteY8" fmla="*/ 374 h 5151601"/>
              <a:gd name="connsiteX9" fmla="*/ 3463957 w 3463957"/>
              <a:gd name="connsiteY9" fmla="*/ 378 h 5151601"/>
              <a:gd name="connsiteX10" fmla="*/ 3463957 w 3463957"/>
              <a:gd name="connsiteY10" fmla="*/ 382 h 5151601"/>
              <a:gd name="connsiteX11" fmla="*/ 2180975 w 3463957"/>
              <a:gd name="connsiteY11" fmla="*/ 5150499 h 5151601"/>
              <a:gd name="connsiteX12" fmla="*/ 2143889 w 3463957"/>
              <a:gd name="connsiteY12" fmla="*/ 5150518 h 5151601"/>
              <a:gd name="connsiteX13" fmla="*/ 2143619 w 3463957"/>
              <a:gd name="connsiteY13" fmla="*/ 5151600 h 5151601"/>
              <a:gd name="connsiteX14" fmla="*/ 2107040 w 3463957"/>
              <a:gd name="connsiteY14" fmla="*/ 5151600 h 5151601"/>
              <a:gd name="connsiteX15" fmla="*/ 1770078 w 3463957"/>
              <a:gd name="connsiteY15" fmla="*/ 5151600 h 5151601"/>
              <a:gd name="connsiteX16" fmla="*/ 1731978 w 3463957"/>
              <a:gd name="connsiteY16" fmla="*/ 5151600 h 5151601"/>
              <a:gd name="connsiteX17" fmla="*/ 1732196 w 3463957"/>
              <a:gd name="connsiteY17" fmla="*/ 5150727 h 5151601"/>
              <a:gd name="connsiteX18" fmla="*/ 586740 w 3463957"/>
              <a:gd name="connsiteY18" fmla="*/ 5151305 h 5151601"/>
              <a:gd name="connsiteX19" fmla="*/ 586740 w 3463957"/>
              <a:gd name="connsiteY19" fmla="*/ 5151600 h 5151601"/>
              <a:gd name="connsiteX20" fmla="*/ 3573 w 3463957"/>
              <a:gd name="connsiteY20" fmla="*/ 5151600 h 5151601"/>
              <a:gd name="connsiteX21" fmla="*/ 1447 w 3463957"/>
              <a:gd name="connsiteY21" fmla="*/ 5151601 h 5151601"/>
              <a:gd name="connsiteX22" fmla="*/ 1447 w 3463957"/>
              <a:gd name="connsiteY22" fmla="*/ 5151600 h 5151601"/>
              <a:gd name="connsiteX23" fmla="*/ 0 w 3463957"/>
              <a:gd name="connsiteY23" fmla="*/ 5151600 h 515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63957" h="5151601">
                <a:moveTo>
                  <a:pt x="0" y="0"/>
                </a:moveTo>
                <a:lnTo>
                  <a:pt x="586740" y="0"/>
                </a:lnTo>
                <a:lnTo>
                  <a:pt x="586740" y="64"/>
                </a:lnTo>
                <a:lnTo>
                  <a:pt x="3016334" y="330"/>
                </a:lnTo>
                <a:lnTo>
                  <a:pt x="3016416" y="0"/>
                </a:lnTo>
                <a:lnTo>
                  <a:pt x="3052721" y="0"/>
                </a:lnTo>
                <a:lnTo>
                  <a:pt x="3391478" y="0"/>
                </a:lnTo>
                <a:lnTo>
                  <a:pt x="3426262" y="0"/>
                </a:lnTo>
                <a:lnTo>
                  <a:pt x="3426169" y="374"/>
                </a:lnTo>
                <a:lnTo>
                  <a:pt x="3463957" y="378"/>
                </a:lnTo>
                <a:lnTo>
                  <a:pt x="3463957" y="382"/>
                </a:lnTo>
                <a:lnTo>
                  <a:pt x="2180975" y="5150499"/>
                </a:lnTo>
                <a:lnTo>
                  <a:pt x="2143889" y="5150518"/>
                </a:lnTo>
                <a:lnTo>
                  <a:pt x="2143619" y="5151600"/>
                </a:lnTo>
                <a:lnTo>
                  <a:pt x="2107040" y="5151600"/>
                </a:lnTo>
                <a:lnTo>
                  <a:pt x="1770078" y="5151600"/>
                </a:lnTo>
                <a:lnTo>
                  <a:pt x="1731978" y="5151600"/>
                </a:lnTo>
                <a:lnTo>
                  <a:pt x="1732196" y="5150727"/>
                </a:lnTo>
                <a:lnTo>
                  <a:pt x="586740" y="5151305"/>
                </a:lnTo>
                <a:lnTo>
                  <a:pt x="586740" y="5151600"/>
                </a:lnTo>
                <a:lnTo>
                  <a:pt x="3573" y="5151600"/>
                </a:lnTo>
                <a:lnTo>
                  <a:pt x="1447" y="5151601"/>
                </a:lnTo>
                <a:lnTo>
                  <a:pt x="1447" y="5151600"/>
                </a:lnTo>
                <a:lnTo>
                  <a:pt x="0" y="5151600"/>
                </a:lnTo>
                <a:close/>
              </a:path>
            </a:pathLst>
          </a:custGeom>
          <a:solidFill>
            <a:srgbClr val="FFFFCC"/>
          </a:solidFill>
          <a:ln w="9525">
            <a:noFill/>
            <a:miter lim="800000"/>
            <a:headEnd/>
            <a:tailEnd/>
          </a:ln>
        </p:spPr>
        <p:txBody>
          <a:bodyPr wrap="square" lIns="72000" tIns="72000" rIns="72000" bIns="72000" anchor="ctr" anchorCtr="0">
            <a:noAutofit/>
          </a:bodyPr>
          <a:lstStyle>
            <a:lvl1pPr algn="l">
              <a:defRPr sz="3894"/>
            </a:lvl1pPr>
          </a:lstStyle>
          <a:p>
            <a:r>
              <a:rPr lang="de-DE" dirty="0"/>
              <a:t>Bild durch Klicken auf </a:t>
            </a:r>
            <a:r>
              <a:rPr lang="de-DE"/>
              <a:t>Symbol hinzufügen</a:t>
            </a:r>
            <a:endParaRPr lang="de-DE" dirty="0"/>
          </a:p>
        </p:txBody>
      </p:sp>
      <p:sp>
        <p:nvSpPr>
          <p:cNvPr id="5" name="Titel 1">
            <a:extLst>
              <a:ext uri="{FF2B5EF4-FFF2-40B4-BE49-F238E27FC236}">
                <a16:creationId xmlns:a16="http://schemas.microsoft.com/office/drawing/2014/main" id="{FA09972C-45D9-B681-2D78-55E4B618AD47}"/>
              </a:ext>
            </a:extLst>
          </p:cNvPr>
          <p:cNvSpPr>
            <a:spLocks noGrp="1"/>
          </p:cNvSpPr>
          <p:nvPr>
            <p:ph type="title" hasCustomPrompt="1"/>
            <p:custDataLst>
              <p:tags r:id="rId3"/>
            </p:custDataLst>
          </p:nvPr>
        </p:nvSpPr>
        <p:spPr>
          <a:xfrm>
            <a:off x="3907369" y="457200"/>
            <a:ext cx="5776332" cy="762000"/>
          </a:xfrm>
        </p:spPr>
        <p:txBody>
          <a:bodyPr vert="horz"/>
          <a:lstStyle>
            <a:lvl1pPr>
              <a:defRPr/>
            </a:lvl1pPr>
          </a:lstStyle>
          <a:p>
            <a:r>
              <a:rPr lang="de-DE"/>
              <a:t>Click to add title</a:t>
            </a:r>
            <a:endParaRPr lang="de-DE" dirty="0"/>
          </a:p>
        </p:txBody>
      </p:sp>
      <p:sp>
        <p:nvSpPr>
          <p:cNvPr id="6" name="Rectangle 45">
            <a:extLst>
              <a:ext uri="{FF2B5EF4-FFF2-40B4-BE49-F238E27FC236}">
                <a16:creationId xmlns:a16="http://schemas.microsoft.com/office/drawing/2014/main" id="{30C4822D-6FB7-F65F-5760-5E49E4024CA0}"/>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solidFill>
                  <a:schemeClr val="bg1"/>
                </a:solidFill>
              </a:defRPr>
            </a:lvl1pPr>
          </a:lstStyle>
          <a:p>
            <a:pPr>
              <a:defRPr/>
            </a:pPr>
            <a:fld id="{916336A2-5EB4-4EC1-953B-D9D538DF092C}" type="slidenum">
              <a:rPr lang="de-DE" smtClean="0"/>
              <a:pPr>
                <a:defRPr/>
              </a:pPr>
              <a:t>‹Nr.›</a:t>
            </a:fld>
            <a:endParaRPr lang="de-DE" dirty="0"/>
          </a:p>
        </p:txBody>
      </p:sp>
      <p:cxnSp>
        <p:nvCxnSpPr>
          <p:cNvPr id="4" name="Straight Connector 3">
            <a:extLst>
              <a:ext uri="{FF2B5EF4-FFF2-40B4-BE49-F238E27FC236}">
                <a16:creationId xmlns:a16="http://schemas.microsoft.com/office/drawing/2014/main" id="{5C9201A3-ABC3-4597-BDF3-1F31B44D6437}"/>
              </a:ext>
            </a:extLst>
          </p:cNvPr>
          <p:cNvCxnSpPr>
            <a:cxnSpLocks/>
          </p:cNvCxnSpPr>
          <p:nvPr userDrawn="1"/>
        </p:nvCxnSpPr>
        <p:spPr bwMode="gray">
          <a:xfrm flipH="1">
            <a:off x="2244876"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347446006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White/ Picture 1">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3245102729"/>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sp>
        <p:nvSpPr>
          <p:cNvPr id="82" name="Cover Copyright">
            <a:extLst>
              <a:ext uri="{FF2B5EF4-FFF2-40B4-BE49-F238E27FC236}">
                <a16:creationId xmlns:a16="http://schemas.microsoft.com/office/drawing/2014/main" id="{DBA67C81-33EE-99CA-FCCD-AC0D00294537}"/>
              </a:ext>
            </a:extLst>
          </p:cNvPr>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200297" tIns="200297" rIns="200297" bIns="200297" numCol="1" rtlCol="0" anchor="t" anchorCtr="0" compatLnSpc="1">
            <a:prstTxWarp prst="textNoShape">
              <a:avLst/>
            </a:prstTxWarp>
          </a:bodyPr>
          <a:lstStyle/>
          <a:p>
            <a:pPr marL="4417" algn="l" defTabSz="2384673" fontAlgn="base">
              <a:spcBef>
                <a:spcPct val="40000"/>
              </a:spcBef>
              <a:spcAft>
                <a:spcPct val="0"/>
              </a:spcAft>
              <a:buClr>
                <a:schemeClr val="accent1"/>
              </a:buClr>
              <a:buSzPct val="70000"/>
            </a:pPr>
            <a:endParaRPr lang="de-DE" sz="3894" dirty="0"/>
          </a:p>
        </p:txBody>
      </p:sp>
      <p:sp>
        <p:nvSpPr>
          <p:cNvPr id="13" name="Picture Placeholder 12">
            <a:extLst>
              <a:ext uri="{FF2B5EF4-FFF2-40B4-BE49-F238E27FC236}">
                <a16:creationId xmlns:a16="http://schemas.microsoft.com/office/drawing/2014/main" id="{9F8F8E09-18C7-95E3-4A41-8932C547EA18}"/>
              </a:ext>
            </a:extLst>
          </p:cNvPr>
          <p:cNvSpPr>
            <a:spLocks noGrp="1"/>
          </p:cNvSpPr>
          <p:nvPr>
            <p:ph type="pic" sz="quarter" idx="15"/>
          </p:nvPr>
        </p:nvSpPr>
        <p:spPr bwMode="gray">
          <a:xfrm>
            <a:off x="6153379" y="-13160"/>
            <a:ext cx="3752622" cy="6868800"/>
          </a:xfrm>
          <a:custGeom>
            <a:avLst/>
            <a:gdLst>
              <a:gd name="connsiteX0" fmla="*/ 1335114 w 3463958"/>
              <a:gd name="connsiteY0" fmla="*/ 0 h 5151600"/>
              <a:gd name="connsiteX1" fmla="*/ 1350786 w 3463958"/>
              <a:gd name="connsiteY1" fmla="*/ 0 h 5151600"/>
              <a:gd name="connsiteX2" fmla="*/ 1363418 w 3463958"/>
              <a:gd name="connsiteY2" fmla="*/ 0 h 5151600"/>
              <a:gd name="connsiteX3" fmla="*/ 1374396 w 3463958"/>
              <a:gd name="connsiteY3" fmla="*/ 0 h 5151600"/>
              <a:gd name="connsiteX4" fmla="*/ 1382551 w 3463958"/>
              <a:gd name="connsiteY4" fmla="*/ 0 h 5151600"/>
              <a:gd name="connsiteX5" fmla="*/ 1708655 w 3463958"/>
              <a:gd name="connsiteY5" fmla="*/ 0 h 5151600"/>
              <a:gd name="connsiteX6" fmla="*/ 1724327 w 3463958"/>
              <a:gd name="connsiteY6" fmla="*/ 0 h 5151600"/>
              <a:gd name="connsiteX7" fmla="*/ 1749458 w 3463958"/>
              <a:gd name="connsiteY7" fmla="*/ 0 h 5151600"/>
              <a:gd name="connsiteX8" fmla="*/ 1749242 w 3463958"/>
              <a:gd name="connsiteY8" fmla="*/ 865 h 5151600"/>
              <a:gd name="connsiteX9" fmla="*/ 2877218 w 3463958"/>
              <a:gd name="connsiteY9" fmla="*/ 296 h 5151600"/>
              <a:gd name="connsiteX10" fmla="*/ 2877218 w 3463958"/>
              <a:gd name="connsiteY10" fmla="*/ 0 h 5151600"/>
              <a:gd name="connsiteX11" fmla="*/ 3462512 w 3463958"/>
              <a:gd name="connsiteY11" fmla="*/ 0 h 5151600"/>
              <a:gd name="connsiteX12" fmla="*/ 3463958 w 3463958"/>
              <a:gd name="connsiteY12" fmla="*/ 0 h 5151600"/>
              <a:gd name="connsiteX13" fmla="*/ 3463958 w 3463958"/>
              <a:gd name="connsiteY13" fmla="*/ 5151600 h 5151600"/>
              <a:gd name="connsiteX14" fmla="*/ 2877218 w 3463958"/>
              <a:gd name="connsiteY14" fmla="*/ 5151600 h 5151600"/>
              <a:gd name="connsiteX15" fmla="*/ 2877218 w 3463958"/>
              <a:gd name="connsiteY15" fmla="*/ 5151537 h 5151600"/>
              <a:gd name="connsiteX16" fmla="*/ 465101 w 3463958"/>
              <a:gd name="connsiteY16" fmla="*/ 5151275 h 5151600"/>
              <a:gd name="connsiteX17" fmla="*/ 465020 w 3463958"/>
              <a:gd name="connsiteY17" fmla="*/ 5151600 h 5151600"/>
              <a:gd name="connsiteX18" fmla="*/ 441684 w 3463958"/>
              <a:gd name="connsiteY18" fmla="*/ 5151600 h 5151600"/>
              <a:gd name="connsiteX19" fmla="*/ 426012 w 3463958"/>
              <a:gd name="connsiteY19" fmla="*/ 5151600 h 5151600"/>
              <a:gd name="connsiteX20" fmla="*/ 121673 w 3463958"/>
              <a:gd name="connsiteY20" fmla="*/ 5151600 h 5151600"/>
              <a:gd name="connsiteX21" fmla="*/ 100948 w 3463958"/>
              <a:gd name="connsiteY21" fmla="*/ 5151600 h 5151600"/>
              <a:gd name="connsiteX22" fmla="*/ 95848 w 3463958"/>
              <a:gd name="connsiteY22" fmla="*/ 5151600 h 5151600"/>
              <a:gd name="connsiteX23" fmla="*/ 89958 w 3463958"/>
              <a:gd name="connsiteY23" fmla="*/ 5151600 h 5151600"/>
              <a:gd name="connsiteX24" fmla="*/ 75120 w 3463958"/>
              <a:gd name="connsiteY24" fmla="*/ 5151600 h 5151600"/>
              <a:gd name="connsiteX25" fmla="*/ 68143 w 3463958"/>
              <a:gd name="connsiteY25" fmla="*/ 5151600 h 5151600"/>
              <a:gd name="connsiteX26" fmla="*/ 52471 w 3463958"/>
              <a:gd name="connsiteY26" fmla="*/ 5151600 h 5151600"/>
              <a:gd name="connsiteX27" fmla="*/ 52564 w 3463958"/>
              <a:gd name="connsiteY27" fmla="*/ 5151229 h 5151600"/>
              <a:gd name="connsiteX28" fmla="*/ 0 w 3463958"/>
              <a:gd name="connsiteY28" fmla="*/ 5151223 h 5151600"/>
              <a:gd name="connsiteX29" fmla="*/ 1282984 w 3463958"/>
              <a:gd name="connsiteY29" fmla="*/ 1101 h 5151600"/>
              <a:gd name="connsiteX30" fmla="*/ 1334847 w 3463958"/>
              <a:gd name="connsiteY30" fmla="*/ 1075 h 515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63958" h="5151600">
                <a:moveTo>
                  <a:pt x="1335114" y="0"/>
                </a:moveTo>
                <a:lnTo>
                  <a:pt x="1350786" y="0"/>
                </a:lnTo>
                <a:lnTo>
                  <a:pt x="1363418" y="0"/>
                </a:lnTo>
                <a:lnTo>
                  <a:pt x="1374396" y="0"/>
                </a:lnTo>
                <a:lnTo>
                  <a:pt x="1382551" y="0"/>
                </a:lnTo>
                <a:lnTo>
                  <a:pt x="1708655" y="0"/>
                </a:lnTo>
                <a:lnTo>
                  <a:pt x="1724327" y="0"/>
                </a:lnTo>
                <a:lnTo>
                  <a:pt x="1749458" y="0"/>
                </a:lnTo>
                <a:lnTo>
                  <a:pt x="1749242" y="865"/>
                </a:lnTo>
                <a:lnTo>
                  <a:pt x="2877218" y="296"/>
                </a:lnTo>
                <a:lnTo>
                  <a:pt x="2877218" y="0"/>
                </a:lnTo>
                <a:lnTo>
                  <a:pt x="3462512" y="0"/>
                </a:lnTo>
                <a:lnTo>
                  <a:pt x="3463958" y="0"/>
                </a:lnTo>
                <a:lnTo>
                  <a:pt x="3463958" y="5151600"/>
                </a:lnTo>
                <a:lnTo>
                  <a:pt x="2877218" y="5151600"/>
                </a:lnTo>
                <a:lnTo>
                  <a:pt x="2877218" y="5151537"/>
                </a:lnTo>
                <a:lnTo>
                  <a:pt x="465101" y="5151275"/>
                </a:lnTo>
                <a:lnTo>
                  <a:pt x="465020" y="5151600"/>
                </a:lnTo>
                <a:lnTo>
                  <a:pt x="441684" y="5151600"/>
                </a:lnTo>
                <a:lnTo>
                  <a:pt x="426012" y="5151600"/>
                </a:lnTo>
                <a:lnTo>
                  <a:pt x="121673" y="5151600"/>
                </a:lnTo>
                <a:lnTo>
                  <a:pt x="100948" y="5151600"/>
                </a:lnTo>
                <a:lnTo>
                  <a:pt x="95848" y="5151600"/>
                </a:lnTo>
                <a:lnTo>
                  <a:pt x="89958" y="5151600"/>
                </a:lnTo>
                <a:lnTo>
                  <a:pt x="75120" y="5151600"/>
                </a:lnTo>
                <a:lnTo>
                  <a:pt x="68143" y="5151600"/>
                </a:lnTo>
                <a:lnTo>
                  <a:pt x="52471" y="5151600"/>
                </a:lnTo>
                <a:lnTo>
                  <a:pt x="52564" y="5151229"/>
                </a:lnTo>
                <a:lnTo>
                  <a:pt x="0" y="5151223"/>
                </a:lnTo>
                <a:lnTo>
                  <a:pt x="1282984" y="1101"/>
                </a:lnTo>
                <a:lnTo>
                  <a:pt x="1334847" y="1075"/>
                </a:lnTo>
                <a:close/>
              </a:path>
            </a:pathLst>
          </a:custGeom>
          <a:solidFill>
            <a:srgbClr val="FFFFCC"/>
          </a:solidFill>
          <a:ln w="9525">
            <a:noFill/>
            <a:miter lim="800000"/>
            <a:headEnd/>
            <a:tailEnd/>
          </a:ln>
        </p:spPr>
        <p:txBody>
          <a:bodyPr wrap="square" lIns="72000" tIns="72000" rIns="72000" bIns="72000" anchor="ctr" anchorCtr="0">
            <a:noAutofit/>
          </a:bodyPr>
          <a:lstStyle>
            <a:lvl1pPr algn="ctr">
              <a:defRPr sz="3894"/>
            </a:lvl1pPr>
          </a:lstStyle>
          <a:p>
            <a:r>
              <a:rPr lang="de-DE" dirty="0"/>
              <a:t>Bild durch Klicken auf </a:t>
            </a:r>
            <a:r>
              <a:rPr lang="de-DE"/>
              <a:t>Symbol hinzufügen</a:t>
            </a:r>
            <a:endParaRPr lang="de-DE" dirty="0"/>
          </a:p>
        </p:txBody>
      </p:sp>
      <p:sp>
        <p:nvSpPr>
          <p:cNvPr id="2" name="Rectangle 1" hidden="1">
            <a:extLst>
              <a:ext uri="{FF2B5EF4-FFF2-40B4-BE49-F238E27FC236}">
                <a16:creationId xmlns:a16="http://schemas.microsoft.com/office/drawing/2014/main" id="{A52F9A84-45DD-415D-A391-562F294439BD}"/>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9" name="Titel 1">
            <a:extLst>
              <a:ext uri="{FF2B5EF4-FFF2-40B4-BE49-F238E27FC236}">
                <a16:creationId xmlns:a16="http://schemas.microsoft.com/office/drawing/2014/main" id="{C306387B-33E1-4538-917F-DA5F366062F1}"/>
              </a:ext>
            </a:extLst>
          </p:cNvPr>
          <p:cNvSpPr>
            <a:spLocks noGrp="1"/>
          </p:cNvSpPr>
          <p:nvPr>
            <p:ph type="title" hasCustomPrompt="1"/>
          </p:nvPr>
        </p:nvSpPr>
        <p:spPr bwMode="gray">
          <a:xfrm>
            <a:off x="226200" y="457200"/>
            <a:ext cx="65871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de-DE"/>
              <a:t>Click to add title</a:t>
            </a:r>
            <a:endParaRPr lang="de-DE" dirty="0"/>
          </a:p>
        </p:txBody>
      </p:sp>
      <p:sp>
        <p:nvSpPr>
          <p:cNvPr id="42" name="Rectangle 45">
            <a:extLst>
              <a:ext uri="{FF2B5EF4-FFF2-40B4-BE49-F238E27FC236}">
                <a16:creationId xmlns:a16="http://schemas.microsoft.com/office/drawing/2014/main" id="{6C8D008C-FD44-437E-BD10-B48C9C8F7FED}"/>
              </a:ext>
            </a:extLst>
          </p:cNvPr>
          <p:cNvSpPr>
            <a:spLocks noGrp="1" noChangeArrowheads="1"/>
          </p:cNvSpPr>
          <p:nvPr>
            <p:ph type="sldNum" sz="quarter" idx="4"/>
            <p:custDataLst>
              <p:tags r:id="rId3"/>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cxnSp>
        <p:nvCxnSpPr>
          <p:cNvPr id="18" name="Gerader Verbinder 16">
            <a:extLst>
              <a:ext uri="{FF2B5EF4-FFF2-40B4-BE49-F238E27FC236}">
                <a16:creationId xmlns:a16="http://schemas.microsoft.com/office/drawing/2014/main" id="{E87DF50F-AD85-4492-8CB2-A43B9EE2C1B4}"/>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0E4B1455-B7F8-46B7-8E84-AED538970820}"/>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4666BB3A-CD8E-4848-A867-12AA7E9A220B}"/>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2AAB437A-7DF5-4F85-B045-E5EB57583650}"/>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85C38FE2-D687-421C-95D8-02A15AE12008}"/>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1">
            <a:extLst>
              <a:ext uri="{FF2B5EF4-FFF2-40B4-BE49-F238E27FC236}">
                <a16:creationId xmlns:a16="http://schemas.microsoft.com/office/drawing/2014/main" id="{42FB625E-EAD8-44DD-837F-91B69A6C571B}"/>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2">
            <a:extLst>
              <a:ext uri="{FF2B5EF4-FFF2-40B4-BE49-F238E27FC236}">
                <a16:creationId xmlns:a16="http://schemas.microsoft.com/office/drawing/2014/main" id="{AD646958-9AA3-4EDC-843F-D3F3A67965BF}"/>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5">
            <a:extLst>
              <a:ext uri="{FF2B5EF4-FFF2-40B4-BE49-F238E27FC236}">
                <a16:creationId xmlns:a16="http://schemas.microsoft.com/office/drawing/2014/main" id="{9B6D0778-FA00-471E-962C-5FBBFD2D1867}"/>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Gerader Verbinder 11">
            <a:extLst>
              <a:ext uri="{FF2B5EF4-FFF2-40B4-BE49-F238E27FC236}">
                <a16:creationId xmlns:a16="http://schemas.microsoft.com/office/drawing/2014/main" id="{50A5BD73-DB38-49C5-9818-457A60163583}"/>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51" name="Rectangle 44">
            <a:extLst>
              <a:ext uri="{FF2B5EF4-FFF2-40B4-BE49-F238E27FC236}">
                <a16:creationId xmlns:a16="http://schemas.microsoft.com/office/drawing/2014/main" id="{87E518E1-91DD-439C-A0A8-528E0C2CA40D}"/>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
        <p:nvSpPr>
          <p:cNvPr id="4" name="Rectangle 20">
            <a:extLst>
              <a:ext uri="{FF2B5EF4-FFF2-40B4-BE49-F238E27FC236}">
                <a16:creationId xmlns:a16="http://schemas.microsoft.com/office/drawing/2014/main" id="{927807E6-6EAB-E814-1C2F-A003CAA446D6}"/>
              </a:ext>
            </a:extLst>
          </p:cNvPr>
          <p:cNvSpPr/>
          <p:nvPr userDrawn="1">
            <p:custDataLst>
              <p:tags r:id="rId5"/>
            </p:custDataLst>
          </p:nvPr>
        </p:nvSpPr>
        <p:spPr bwMode="lt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pic>
        <p:nvPicPr>
          <p:cNvPr id="5" name="Grafik 15">
            <a:extLst>
              <a:ext uri="{FF2B5EF4-FFF2-40B4-BE49-F238E27FC236}">
                <a16:creationId xmlns:a16="http://schemas.microsoft.com/office/drawing/2014/main" id="{7A276000-4B84-1DAA-F7B9-B9BAAFA5BB3E}"/>
              </a:ext>
            </a:extLst>
          </p:cNvPr>
          <p:cNvPicPr/>
          <p:nvPr userDrawn="1"/>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BDAD092C-53C1-1F7C-6BD6-35F9B98F79BA}"/>
              </a:ext>
            </a:extLst>
          </p:cNvPr>
          <p:cNvCxnSpPr>
            <a:cxnSpLocks/>
          </p:cNvCxnSpPr>
          <p:nvPr userDrawn="1"/>
        </p:nvCxnSpPr>
        <p:spPr bwMode="gray">
          <a:xfrm flipH="1">
            <a:off x="6261613"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2794994271"/>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hite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424851018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sp>
        <p:nvSpPr>
          <p:cNvPr id="7" name="Picture Placeholder 6">
            <a:extLst>
              <a:ext uri="{FF2B5EF4-FFF2-40B4-BE49-F238E27FC236}">
                <a16:creationId xmlns:a16="http://schemas.microsoft.com/office/drawing/2014/main" id="{4F550C78-40C2-FE37-94ED-2E311A37C9AD}"/>
              </a:ext>
            </a:extLst>
          </p:cNvPr>
          <p:cNvSpPr>
            <a:spLocks noGrp="1"/>
          </p:cNvSpPr>
          <p:nvPr>
            <p:ph type="pic" sz="quarter" idx="45"/>
          </p:nvPr>
        </p:nvSpPr>
        <p:spPr bwMode="gray">
          <a:xfrm>
            <a:off x="1" y="-3000"/>
            <a:ext cx="3000375" cy="6864000"/>
          </a:xfrm>
          <a:custGeom>
            <a:avLst/>
            <a:gdLst>
              <a:gd name="connsiteX0" fmla="*/ 0 w 2769577"/>
              <a:gd name="connsiteY0" fmla="*/ 0 h 5148000"/>
              <a:gd name="connsiteX1" fmla="*/ 2468019 w 2769577"/>
              <a:gd name="connsiteY1" fmla="*/ 0 h 5148000"/>
              <a:gd name="connsiteX2" fmla="*/ 2649599 w 2769577"/>
              <a:gd name="connsiteY2" fmla="*/ 0 h 5148000"/>
              <a:gd name="connsiteX3" fmla="*/ 2668729 w 2769577"/>
              <a:gd name="connsiteY3" fmla="*/ 0 h 5148000"/>
              <a:gd name="connsiteX4" fmla="*/ 2704046 w 2769577"/>
              <a:gd name="connsiteY4" fmla="*/ 0 h 5148000"/>
              <a:gd name="connsiteX5" fmla="*/ 2769577 w 2769577"/>
              <a:gd name="connsiteY5" fmla="*/ 0 h 5148000"/>
              <a:gd name="connsiteX6" fmla="*/ 2769577 w 2769577"/>
              <a:gd name="connsiteY6" fmla="*/ 5148000 h 5148000"/>
              <a:gd name="connsiteX7" fmla="*/ 2704046 w 2769577"/>
              <a:gd name="connsiteY7" fmla="*/ 5148000 h 5148000"/>
              <a:gd name="connsiteX8" fmla="*/ 2668729 w 2769577"/>
              <a:gd name="connsiteY8" fmla="*/ 5148000 h 5148000"/>
              <a:gd name="connsiteX9" fmla="*/ 2649599 w 2769577"/>
              <a:gd name="connsiteY9" fmla="*/ 5148000 h 5148000"/>
              <a:gd name="connsiteX10" fmla="*/ 2468019 w 2769577"/>
              <a:gd name="connsiteY10" fmla="*/ 5148000 h 5148000"/>
              <a:gd name="connsiteX11" fmla="*/ 0 w 2769577"/>
              <a:gd name="connsiteY11" fmla="*/ 5148000 h 51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9577" h="5148000">
                <a:moveTo>
                  <a:pt x="0" y="0"/>
                </a:moveTo>
                <a:lnTo>
                  <a:pt x="2468019" y="0"/>
                </a:lnTo>
                <a:lnTo>
                  <a:pt x="2649599" y="0"/>
                </a:lnTo>
                <a:lnTo>
                  <a:pt x="2668729" y="0"/>
                </a:lnTo>
                <a:lnTo>
                  <a:pt x="2704046" y="0"/>
                </a:lnTo>
                <a:lnTo>
                  <a:pt x="2769577" y="0"/>
                </a:lnTo>
                <a:lnTo>
                  <a:pt x="2769577" y="5148000"/>
                </a:lnTo>
                <a:lnTo>
                  <a:pt x="2704046" y="5148000"/>
                </a:lnTo>
                <a:lnTo>
                  <a:pt x="2668729" y="5148000"/>
                </a:lnTo>
                <a:lnTo>
                  <a:pt x="2649599" y="5148000"/>
                </a:lnTo>
                <a:lnTo>
                  <a:pt x="2468019" y="5148000"/>
                </a:lnTo>
                <a:lnTo>
                  <a:pt x="0" y="5148000"/>
                </a:lnTo>
                <a:close/>
              </a:path>
            </a:pathLst>
          </a:custGeom>
          <a:solidFill>
            <a:srgbClr val="FFFFCC"/>
          </a:solidFill>
          <a:ln w="9525">
            <a:noFill/>
            <a:miter lim="800000"/>
            <a:headEnd/>
            <a:tailEnd/>
          </a:ln>
        </p:spPr>
        <p:txBody>
          <a:bodyPr wrap="square" lIns="72000" tIns="72000" rIns="72000" bIns="72000" anchor="ctr" anchorCtr="0">
            <a:noAutofit/>
          </a:bodyPr>
          <a:lstStyle>
            <a:lvl1pPr algn="ctr">
              <a:defRPr/>
            </a:lvl1pPr>
          </a:lstStyle>
          <a:p>
            <a:r>
              <a:rPr lang="de-DE" dirty="0"/>
              <a:t>Bild durch Klicken auf </a:t>
            </a:r>
            <a:r>
              <a:rPr lang="de-DE"/>
              <a:t>Symbol hinzufügen</a:t>
            </a:r>
            <a:endParaRPr lang="de-DE" dirty="0"/>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6" name="Titel 1">
            <a:extLst>
              <a:ext uri="{FF2B5EF4-FFF2-40B4-BE49-F238E27FC236}">
                <a16:creationId xmlns:a16="http://schemas.microsoft.com/office/drawing/2014/main" id="{D44CDE59-0335-15D4-AB5B-56DC54C9215B}"/>
              </a:ext>
            </a:extLst>
          </p:cNvPr>
          <p:cNvSpPr>
            <a:spLocks noGrp="1"/>
          </p:cNvSpPr>
          <p:nvPr>
            <p:ph type="title" hasCustomPrompt="1"/>
            <p:custDataLst>
              <p:tags r:id="rId3"/>
            </p:custDataLst>
          </p:nvPr>
        </p:nvSpPr>
        <p:spPr>
          <a:xfrm>
            <a:off x="3194686" y="457200"/>
            <a:ext cx="6489014" cy="762000"/>
          </a:xfrm>
        </p:spPr>
        <p:txBody>
          <a:bodyPr vert="horz"/>
          <a:lstStyle>
            <a:lvl1pPr>
              <a:defRPr/>
            </a:lvl1pPr>
          </a:lstStyle>
          <a:p>
            <a:r>
              <a:rPr lang="de-DE"/>
              <a:t>Click to add title</a:t>
            </a:r>
            <a:endParaRPr lang="de-DE" dirty="0"/>
          </a:p>
        </p:txBody>
      </p:sp>
      <p:sp>
        <p:nvSpPr>
          <p:cNvPr id="4" name="Rectangle 45">
            <a:extLst>
              <a:ext uri="{FF2B5EF4-FFF2-40B4-BE49-F238E27FC236}">
                <a16:creationId xmlns:a16="http://schemas.microsoft.com/office/drawing/2014/main" id="{C02A5FF6-6075-F09A-E05E-E4F2888AF6CC}"/>
              </a:ext>
            </a:extLst>
          </p:cNvPr>
          <p:cNvSpPr>
            <a:spLocks noGrp="1" noChangeArrowheads="1"/>
          </p:cNvSpPr>
          <p:nvPr>
            <p:ph type="sldNum" sz="quarter" idx="4"/>
            <p:custDataLst>
              <p:tags r:id="rId4"/>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solidFill>
                  <a:schemeClr val="bg1"/>
                </a:solidFill>
              </a:defRPr>
            </a:lvl1pPr>
          </a:lstStyle>
          <a:p>
            <a:pPr>
              <a:defRPr/>
            </a:pPr>
            <a:fld id="{916336A2-5EB4-4EC1-953B-D9D538DF092C}" type="slidenum">
              <a:rPr lang="de-DE" smtClean="0"/>
              <a:pPr>
                <a:defRPr/>
              </a:pPr>
              <a:t>‹Nr.›</a:t>
            </a:fld>
            <a:endParaRPr lang="de-DE" dirty="0"/>
          </a:p>
        </p:txBody>
      </p:sp>
      <p:cxnSp>
        <p:nvCxnSpPr>
          <p:cNvPr id="5" name="Straight Connector 4">
            <a:extLst>
              <a:ext uri="{FF2B5EF4-FFF2-40B4-BE49-F238E27FC236}">
                <a16:creationId xmlns:a16="http://schemas.microsoft.com/office/drawing/2014/main" id="{EEB64B94-4ABD-A8A4-8CBE-92747A12A9FA}"/>
              </a:ext>
            </a:extLst>
          </p:cNvPr>
          <p:cNvCxnSpPr>
            <a:cxnSpLocks/>
          </p:cNvCxnSpPr>
          <p:nvPr userDrawn="1"/>
        </p:nvCxnSpPr>
        <p:spPr bwMode="gray">
          <a:xfrm>
            <a:off x="288609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181968690"/>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hite/ Picture 2">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103157789"/>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sp>
        <p:nvSpPr>
          <p:cNvPr id="27" name="Cover Copyright">
            <a:extLst>
              <a:ext uri="{FF2B5EF4-FFF2-40B4-BE49-F238E27FC236}">
                <a16:creationId xmlns:a16="http://schemas.microsoft.com/office/drawing/2014/main" id="{FBDE542B-35FB-4016-9411-8186A9C58D62}"/>
              </a:ext>
            </a:extLst>
          </p:cNvPr>
          <p:cNvSpPr>
            <a:spLocks noGrp="1" noRot="1" noMove="1" noResize="1" noEditPoints="1" noAdjustHandles="1" noChangeArrowheads="1" noChangeShapeType="1"/>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200297" tIns="200297" rIns="200297" bIns="200297" numCol="1" rtlCol="0" anchor="t" anchorCtr="0" compatLnSpc="1">
            <a:prstTxWarp prst="textNoShape">
              <a:avLst/>
            </a:prstTxWarp>
          </a:bodyPr>
          <a:lstStyle/>
          <a:p>
            <a:pPr marL="4417" algn="l" defTabSz="2384673" fontAlgn="base">
              <a:spcBef>
                <a:spcPct val="40000"/>
              </a:spcBef>
              <a:spcAft>
                <a:spcPct val="0"/>
              </a:spcAft>
              <a:buClr>
                <a:schemeClr val="accent1"/>
              </a:buClr>
              <a:buSzPct val="70000"/>
            </a:pPr>
            <a:endParaRPr lang="de-DE" sz="3894" dirty="0"/>
          </a:p>
        </p:txBody>
      </p:sp>
      <p:sp>
        <p:nvSpPr>
          <p:cNvPr id="9" name="Picture Placeholder 8">
            <a:extLst>
              <a:ext uri="{FF2B5EF4-FFF2-40B4-BE49-F238E27FC236}">
                <a16:creationId xmlns:a16="http://schemas.microsoft.com/office/drawing/2014/main" id="{7D9485F9-33F2-A925-CC01-0B8BC50DFDDE}"/>
              </a:ext>
            </a:extLst>
          </p:cNvPr>
          <p:cNvSpPr>
            <a:spLocks noGrp="1"/>
          </p:cNvSpPr>
          <p:nvPr>
            <p:ph type="pic" sz="quarter" idx="15"/>
          </p:nvPr>
        </p:nvSpPr>
        <p:spPr bwMode="gray">
          <a:xfrm>
            <a:off x="6905627" y="-3000"/>
            <a:ext cx="3000375" cy="6864000"/>
          </a:xfrm>
          <a:custGeom>
            <a:avLst/>
            <a:gdLst>
              <a:gd name="connsiteX0" fmla="*/ 0 w 2769577"/>
              <a:gd name="connsiteY0" fmla="*/ 0 h 5148000"/>
              <a:gd name="connsiteX1" fmla="*/ 46423 w 2769577"/>
              <a:gd name="connsiteY1" fmla="*/ 0 h 5148000"/>
              <a:gd name="connsiteX2" fmla="*/ 98363 w 2769577"/>
              <a:gd name="connsiteY2" fmla="*/ 0 h 5148000"/>
              <a:gd name="connsiteX3" fmla="*/ 117493 w 2769577"/>
              <a:gd name="connsiteY3" fmla="*/ 0 h 5148000"/>
              <a:gd name="connsiteX4" fmla="*/ 282450 w 2769577"/>
              <a:gd name="connsiteY4" fmla="*/ 0 h 5148000"/>
              <a:gd name="connsiteX5" fmla="*/ 2769577 w 2769577"/>
              <a:gd name="connsiteY5" fmla="*/ 0 h 5148000"/>
              <a:gd name="connsiteX6" fmla="*/ 2769577 w 2769577"/>
              <a:gd name="connsiteY6" fmla="*/ 5148000 h 5148000"/>
              <a:gd name="connsiteX7" fmla="*/ 282450 w 2769577"/>
              <a:gd name="connsiteY7" fmla="*/ 5148000 h 5148000"/>
              <a:gd name="connsiteX8" fmla="*/ 117493 w 2769577"/>
              <a:gd name="connsiteY8" fmla="*/ 5148000 h 5148000"/>
              <a:gd name="connsiteX9" fmla="*/ 98363 w 2769577"/>
              <a:gd name="connsiteY9" fmla="*/ 5148000 h 5148000"/>
              <a:gd name="connsiteX10" fmla="*/ 46423 w 2769577"/>
              <a:gd name="connsiteY10" fmla="*/ 5148000 h 5148000"/>
              <a:gd name="connsiteX11" fmla="*/ 0 w 2769577"/>
              <a:gd name="connsiteY11" fmla="*/ 5148000 h 51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9577" h="5148000">
                <a:moveTo>
                  <a:pt x="0" y="0"/>
                </a:moveTo>
                <a:lnTo>
                  <a:pt x="46423" y="0"/>
                </a:lnTo>
                <a:lnTo>
                  <a:pt x="98363" y="0"/>
                </a:lnTo>
                <a:lnTo>
                  <a:pt x="117493" y="0"/>
                </a:lnTo>
                <a:lnTo>
                  <a:pt x="282450" y="0"/>
                </a:lnTo>
                <a:lnTo>
                  <a:pt x="2769577" y="0"/>
                </a:lnTo>
                <a:lnTo>
                  <a:pt x="2769577" y="5148000"/>
                </a:lnTo>
                <a:lnTo>
                  <a:pt x="282450" y="5148000"/>
                </a:lnTo>
                <a:lnTo>
                  <a:pt x="117493" y="5148000"/>
                </a:lnTo>
                <a:lnTo>
                  <a:pt x="98363" y="5148000"/>
                </a:lnTo>
                <a:lnTo>
                  <a:pt x="46423" y="5148000"/>
                </a:lnTo>
                <a:lnTo>
                  <a:pt x="0" y="5148000"/>
                </a:lnTo>
                <a:close/>
              </a:path>
            </a:pathLst>
          </a:custGeom>
          <a:solidFill>
            <a:srgbClr val="FFFFCC"/>
          </a:solidFill>
          <a:ln w="9525">
            <a:noFill/>
            <a:miter lim="800000"/>
            <a:headEnd/>
            <a:tailEnd/>
          </a:ln>
        </p:spPr>
        <p:txBody>
          <a:bodyPr wrap="square" lIns="72000" tIns="72000" rIns="72000" bIns="72000" anchor="ctr" anchorCtr="0">
            <a:noAutofit/>
          </a:bodyPr>
          <a:lstStyle>
            <a:lvl1pPr algn="ctr">
              <a:defRPr sz="3894"/>
            </a:lvl1pPr>
          </a:lstStyle>
          <a:p>
            <a:r>
              <a:rPr lang="de-DE" dirty="0"/>
              <a:t>Bild durch Klicken auf </a:t>
            </a:r>
            <a:r>
              <a:rPr lang="de-DE"/>
              <a:t>Symbol hinzufügen</a:t>
            </a:r>
            <a:endParaRPr lang="de-DE" dirty="0"/>
          </a:p>
        </p:txBody>
      </p:sp>
      <p:sp>
        <p:nvSpPr>
          <p:cNvPr id="2" name="Rectangle 1" hidden="1">
            <a:extLst>
              <a:ext uri="{FF2B5EF4-FFF2-40B4-BE49-F238E27FC236}">
                <a16:creationId xmlns:a16="http://schemas.microsoft.com/office/drawing/2014/main" id="{A52F9A84-45DD-415D-A391-562F294439BD}"/>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9" name="Titel 1">
            <a:extLst>
              <a:ext uri="{FF2B5EF4-FFF2-40B4-BE49-F238E27FC236}">
                <a16:creationId xmlns:a16="http://schemas.microsoft.com/office/drawing/2014/main" id="{C306387B-33E1-4538-917F-DA5F366062F1}"/>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de-DE"/>
              <a:t>Click to add title</a:t>
            </a:r>
            <a:endParaRPr lang="de-DE" dirty="0"/>
          </a:p>
        </p:txBody>
      </p:sp>
      <p:sp>
        <p:nvSpPr>
          <p:cNvPr id="42" name="Rectangle 45">
            <a:extLst>
              <a:ext uri="{FF2B5EF4-FFF2-40B4-BE49-F238E27FC236}">
                <a16:creationId xmlns:a16="http://schemas.microsoft.com/office/drawing/2014/main" id="{7F6D390F-FDA0-4654-8953-7FECAD83FDE1}"/>
              </a:ext>
            </a:extLst>
          </p:cNvPr>
          <p:cNvSpPr>
            <a:spLocks noGrp="1" noChangeArrowheads="1"/>
          </p:cNvSpPr>
          <p:nvPr>
            <p:ph type="sldNum" sz="quarter" idx="4"/>
            <p:custDataLst>
              <p:tags r:id="rId3"/>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cxnSp>
        <p:nvCxnSpPr>
          <p:cNvPr id="18" name="Gerader Verbinder 16">
            <a:extLst>
              <a:ext uri="{FF2B5EF4-FFF2-40B4-BE49-F238E27FC236}">
                <a16:creationId xmlns:a16="http://schemas.microsoft.com/office/drawing/2014/main" id="{EAD8DF44-0BF5-421A-9732-9A616646DBDE}"/>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BE087224-E2B6-402F-917F-DCE6AB207E7C}"/>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B952AB2F-85C6-40E0-9873-3F13DB652B49}"/>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398E7AD3-1BCF-4FA9-B3FE-AA8D13731FA5}"/>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D2D72D4C-F6BC-4A99-9719-F6D94488F4D6}"/>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1">
            <a:extLst>
              <a:ext uri="{FF2B5EF4-FFF2-40B4-BE49-F238E27FC236}">
                <a16:creationId xmlns:a16="http://schemas.microsoft.com/office/drawing/2014/main" id="{E8022A10-DFA4-4158-A5E6-5238449DE79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2">
            <a:extLst>
              <a:ext uri="{FF2B5EF4-FFF2-40B4-BE49-F238E27FC236}">
                <a16:creationId xmlns:a16="http://schemas.microsoft.com/office/drawing/2014/main" id="{72299BFD-04DE-437C-A6DC-9E465BFA9DAD}"/>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5">
            <a:extLst>
              <a:ext uri="{FF2B5EF4-FFF2-40B4-BE49-F238E27FC236}">
                <a16:creationId xmlns:a16="http://schemas.microsoft.com/office/drawing/2014/main" id="{236AC765-BEF2-4A0F-9919-305258FCEBB5}"/>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Gerader Verbinder 11">
            <a:extLst>
              <a:ext uri="{FF2B5EF4-FFF2-40B4-BE49-F238E27FC236}">
                <a16:creationId xmlns:a16="http://schemas.microsoft.com/office/drawing/2014/main" id="{345E9144-E81B-4E70-BF1B-A9ADC383B6F7}"/>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5" name="Footer Placeholder 44">
            <a:extLst>
              <a:ext uri="{FF2B5EF4-FFF2-40B4-BE49-F238E27FC236}">
                <a16:creationId xmlns:a16="http://schemas.microsoft.com/office/drawing/2014/main" id="{B2C51233-5495-407E-BD13-0A6A83902C2C}"/>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
        <p:nvSpPr>
          <p:cNvPr id="4" name="Rectangle 20">
            <a:extLst>
              <a:ext uri="{FF2B5EF4-FFF2-40B4-BE49-F238E27FC236}">
                <a16:creationId xmlns:a16="http://schemas.microsoft.com/office/drawing/2014/main" id="{8D2E2C94-D9B2-124A-E7AF-B29601E69717}"/>
              </a:ext>
            </a:extLst>
          </p:cNvPr>
          <p:cNvSpPr/>
          <p:nvPr userDrawn="1">
            <p:custDataLst>
              <p:tags r:id="rId5"/>
            </p:custDataLst>
          </p:nvPr>
        </p:nvSpPr>
        <p:spPr bwMode="lt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pic>
        <p:nvPicPr>
          <p:cNvPr id="5" name="Grafik 15">
            <a:extLst>
              <a:ext uri="{FF2B5EF4-FFF2-40B4-BE49-F238E27FC236}">
                <a16:creationId xmlns:a16="http://schemas.microsoft.com/office/drawing/2014/main" id="{F9603C1D-5DF2-401A-75DE-2535FD0FB322}"/>
              </a:ext>
            </a:extLst>
          </p:cNvPr>
          <p:cNvPicPr/>
          <p:nvPr userDrawn="1"/>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AB617273-1B03-5104-6505-3CD97F4EC455}"/>
              </a:ext>
            </a:extLst>
          </p:cNvPr>
          <p:cNvCxnSpPr>
            <a:cxnSpLocks/>
          </p:cNvCxnSpPr>
          <p:nvPr userDrawn="1"/>
        </p:nvCxnSpPr>
        <p:spPr bwMode="gray">
          <a:xfrm>
            <a:off x="702000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393208258"/>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Whit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40321514"/>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3" imgW="353" imgH="353" progId="TCLayout.ActiveDocument.1">
                  <p:embed/>
                </p:oleObj>
              </mc:Choice>
              <mc:Fallback>
                <p:oleObj name="think-cell Slide" r:id="rId3"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4"/>
                      <a:stretch>
                        <a:fillRect/>
                      </a:stretch>
                    </p:blipFill>
                    <p:spPr>
                      <a:xfrm>
                        <a:off x="1589" y="1590"/>
                        <a:ext cx="1589" cy="1588"/>
                      </a:xfrm>
                      <a:prstGeom prst="rect">
                        <a:avLst/>
                      </a:prstGeom>
                    </p:spPr>
                  </p:pic>
                </p:oleObj>
              </mc:Fallback>
            </mc:AlternateContent>
          </a:graphicData>
        </a:graphic>
      </p:graphicFrame>
      <p:grpSp>
        <p:nvGrpSpPr>
          <p:cNvPr id="49" name="Group 48" hidden="1">
            <a:extLst>
              <a:ext uri="{FF2B5EF4-FFF2-40B4-BE49-F238E27FC236}">
                <a16:creationId xmlns:a16="http://schemas.microsoft.com/office/drawing/2014/main" id="{4F821225-A38D-4DB6-B3FA-82B21EF24A67}"/>
              </a:ext>
            </a:extLst>
          </p:cNvPr>
          <p:cNvGrpSpPr/>
          <p:nvPr/>
        </p:nvGrpSpPr>
        <p:grpSpPr bwMode="gray">
          <a:xfrm>
            <a:off x="-447560" y="570240"/>
            <a:ext cx="10837164" cy="6747152"/>
            <a:chOff x="-447560" y="570240"/>
            <a:chExt cx="10837164" cy="6747152"/>
          </a:xfrm>
        </p:grpSpPr>
        <p:cxnSp>
          <p:nvCxnSpPr>
            <p:cNvPr id="50" name="Straight Connector 49">
              <a:extLst>
                <a:ext uri="{FF2B5EF4-FFF2-40B4-BE49-F238E27FC236}">
                  <a16:creationId xmlns:a16="http://schemas.microsoft.com/office/drawing/2014/main" id="{74E7C194-98DE-474F-8828-45CD3A84C13B}"/>
                </a:ext>
              </a:extLst>
            </p:cNvPr>
            <p:cNvCxnSpPr>
              <a:cxnSpLocks/>
            </p:cNvCxnSpPr>
            <p:nvPr/>
          </p:nvCxnSpPr>
          <p:spPr bwMode="gray">
            <a:xfrm rot="16200000">
              <a:off x="4777763" y="7137392"/>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72C4C3D9-41DE-46B4-80C6-826EE43F74AD}"/>
                </a:ext>
              </a:extLst>
            </p:cNvPr>
            <p:cNvCxnSpPr/>
            <p:nvPr/>
          </p:nvCxnSpPr>
          <p:spPr bwMode="gray">
            <a:xfrm>
              <a:off x="230188"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3FE2AA68-6F7C-4A1D-87EB-DE2C2C0BBB34}"/>
                </a:ext>
              </a:extLst>
            </p:cNvPr>
            <p:cNvCxnSpPr/>
            <p:nvPr/>
          </p:nvCxnSpPr>
          <p:spPr bwMode="gray">
            <a:xfrm>
              <a:off x="68246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A99887B0-BCF0-466E-8905-E0EDABB62C39}"/>
                </a:ext>
              </a:extLst>
            </p:cNvPr>
            <p:cNvCxnSpPr/>
            <p:nvPr/>
          </p:nvCxnSpPr>
          <p:spPr bwMode="gray">
            <a:xfrm>
              <a:off x="96694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6787924B-F655-4DF6-AD37-BC26A4E84A01}"/>
                </a:ext>
              </a:extLst>
            </p:cNvPr>
            <p:cNvCxnSpPr/>
            <p:nvPr/>
          </p:nvCxnSpPr>
          <p:spPr bwMode="gray">
            <a:xfrm>
              <a:off x="7028772"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5" name="Gerader Verbinder 16">
              <a:extLst>
                <a:ext uri="{FF2B5EF4-FFF2-40B4-BE49-F238E27FC236}">
                  <a16:creationId xmlns:a16="http://schemas.microsoft.com/office/drawing/2014/main" id="{D0D5FDB2-F44D-4887-BFFA-8A620EB2D117}"/>
                </a:ext>
              </a:extLst>
            </p:cNvPr>
            <p:cNvCxnSpPr/>
            <p:nvPr/>
          </p:nvCxnSpPr>
          <p:spPr bwMode="gray">
            <a:xfrm>
              <a:off x="-447560"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6" name="Gerader Verbinder 16">
              <a:extLst>
                <a:ext uri="{FF2B5EF4-FFF2-40B4-BE49-F238E27FC236}">
                  <a16:creationId xmlns:a16="http://schemas.microsoft.com/office/drawing/2014/main" id="{D5F77CBB-D232-4DF8-94F9-09469613856A}"/>
                </a:ext>
              </a:extLst>
            </p:cNvPr>
            <p:cNvCxnSpPr/>
            <p:nvPr/>
          </p:nvCxnSpPr>
          <p:spPr bwMode="gray">
            <a:xfrm>
              <a:off x="10029604"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7" name="Gerader Verbinder 8">
              <a:extLst>
                <a:ext uri="{FF2B5EF4-FFF2-40B4-BE49-F238E27FC236}">
                  <a16:creationId xmlns:a16="http://schemas.microsoft.com/office/drawing/2014/main" id="{4A608B79-43BF-493C-B618-86AD4B31FC8B}"/>
                </a:ext>
              </a:extLst>
            </p:cNvPr>
            <p:cNvCxnSpPr/>
            <p:nvPr/>
          </p:nvCxnSpPr>
          <p:spPr bwMode="gray">
            <a:xfrm>
              <a:off x="-447560"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8" name="Gerader Verbinder 8">
              <a:extLst>
                <a:ext uri="{FF2B5EF4-FFF2-40B4-BE49-F238E27FC236}">
                  <a16:creationId xmlns:a16="http://schemas.microsoft.com/office/drawing/2014/main" id="{B178F002-12C6-46E9-919D-BBA0B44546D9}"/>
                </a:ext>
              </a:extLst>
            </p:cNvPr>
            <p:cNvCxnSpPr/>
            <p:nvPr/>
          </p:nvCxnSpPr>
          <p:spPr bwMode="gray">
            <a:xfrm>
              <a:off x="10029604"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9" name="Straight Connector 58">
              <a:extLst>
                <a:ext uri="{FF2B5EF4-FFF2-40B4-BE49-F238E27FC236}">
                  <a16:creationId xmlns:a16="http://schemas.microsoft.com/office/drawing/2014/main" id="{2C4972A1-5C04-4472-B1B8-8691DC96E7D9}"/>
                </a:ext>
              </a:extLst>
            </p:cNvPr>
            <p:cNvCxnSpPr/>
            <p:nvPr/>
          </p:nvCxnSpPr>
          <p:spPr bwMode="gray">
            <a:xfrm>
              <a:off x="-447560"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0" name="Straight Connector 59">
              <a:extLst>
                <a:ext uri="{FF2B5EF4-FFF2-40B4-BE49-F238E27FC236}">
                  <a16:creationId xmlns:a16="http://schemas.microsoft.com/office/drawing/2014/main" id="{02D5AF70-5CEC-476A-90AD-7AE88370C839}"/>
                </a:ext>
              </a:extLst>
            </p:cNvPr>
            <p:cNvCxnSpPr/>
            <p:nvPr/>
          </p:nvCxnSpPr>
          <p:spPr bwMode="gray">
            <a:xfrm>
              <a:off x="10029604"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1" name="Straight Connector 60">
              <a:extLst>
                <a:ext uri="{FF2B5EF4-FFF2-40B4-BE49-F238E27FC236}">
                  <a16:creationId xmlns:a16="http://schemas.microsoft.com/office/drawing/2014/main" id="{A28B652F-3B9A-4E4C-A95A-6E90D2B3D5B5}"/>
                </a:ext>
              </a:extLst>
            </p:cNvPr>
            <p:cNvCxnSpPr/>
            <p:nvPr/>
          </p:nvCxnSpPr>
          <p:spPr bwMode="gray">
            <a:xfrm>
              <a:off x="-447560"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2" name="Straight Connector 61">
              <a:extLst>
                <a:ext uri="{FF2B5EF4-FFF2-40B4-BE49-F238E27FC236}">
                  <a16:creationId xmlns:a16="http://schemas.microsoft.com/office/drawing/2014/main" id="{8077D872-CE04-4234-8855-6F73CE08BC32}"/>
                </a:ext>
              </a:extLst>
            </p:cNvPr>
            <p:cNvCxnSpPr/>
            <p:nvPr/>
          </p:nvCxnSpPr>
          <p:spPr bwMode="gray">
            <a:xfrm>
              <a:off x="10029604"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5" name="Gerader Verbinder 16">
              <a:extLst>
                <a:ext uri="{FF2B5EF4-FFF2-40B4-BE49-F238E27FC236}">
                  <a16:creationId xmlns:a16="http://schemas.microsoft.com/office/drawing/2014/main" id="{005DD599-FCF0-4F4F-AC38-7CA34C82207B}"/>
                </a:ext>
              </a:extLst>
            </p:cNvPr>
            <p:cNvCxnSpPr/>
            <p:nvPr/>
          </p:nvCxnSpPr>
          <p:spPr bwMode="gray">
            <a:xfrm>
              <a:off x="-447560"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6" name="Gerader Verbinder 16">
              <a:extLst>
                <a:ext uri="{FF2B5EF4-FFF2-40B4-BE49-F238E27FC236}">
                  <a16:creationId xmlns:a16="http://schemas.microsoft.com/office/drawing/2014/main" id="{1F5C0D4B-8E51-4226-B8F2-0C5476B40AB2}"/>
                </a:ext>
              </a:extLst>
            </p:cNvPr>
            <p:cNvCxnSpPr/>
            <p:nvPr/>
          </p:nvCxnSpPr>
          <p:spPr bwMode="gray">
            <a:xfrm>
              <a:off x="10029604"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grpSp>
      <p:cxnSp>
        <p:nvCxnSpPr>
          <p:cNvPr id="35" name="Gerader Verbinder 16">
            <a:extLst>
              <a:ext uri="{FF2B5EF4-FFF2-40B4-BE49-F238E27FC236}">
                <a16:creationId xmlns:a16="http://schemas.microsoft.com/office/drawing/2014/main" id="{111B49E8-883D-4484-A9E2-33820F2A87C9}"/>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8">
            <a:extLst>
              <a:ext uri="{FF2B5EF4-FFF2-40B4-BE49-F238E27FC236}">
                <a16:creationId xmlns:a16="http://schemas.microsoft.com/office/drawing/2014/main" id="{C2A1464E-D807-4353-A1DA-4A1B2AA92D52}"/>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Straight Connector 36">
            <a:extLst>
              <a:ext uri="{FF2B5EF4-FFF2-40B4-BE49-F238E27FC236}">
                <a16:creationId xmlns:a16="http://schemas.microsoft.com/office/drawing/2014/main" id="{4005105A-D7DA-492F-B973-22D071E192EA}"/>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Straight Connector 37">
            <a:extLst>
              <a:ext uri="{FF2B5EF4-FFF2-40B4-BE49-F238E27FC236}">
                <a16:creationId xmlns:a16="http://schemas.microsoft.com/office/drawing/2014/main" id="{23AFF770-7D65-458C-AC12-50BA1EAF717E}"/>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9" name="Gerader Verbinder 10">
            <a:extLst>
              <a:ext uri="{FF2B5EF4-FFF2-40B4-BE49-F238E27FC236}">
                <a16:creationId xmlns:a16="http://schemas.microsoft.com/office/drawing/2014/main" id="{BD4AC4A6-E612-4789-9BFE-C53CEB2B5590}"/>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2" name="Gerader Verbinder 11">
            <a:extLst>
              <a:ext uri="{FF2B5EF4-FFF2-40B4-BE49-F238E27FC236}">
                <a16:creationId xmlns:a16="http://schemas.microsoft.com/office/drawing/2014/main" id="{5F520F43-1B5D-4237-9712-8855A9BB27E3}"/>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3" name="Gerader Verbinder 12">
            <a:extLst>
              <a:ext uri="{FF2B5EF4-FFF2-40B4-BE49-F238E27FC236}">
                <a16:creationId xmlns:a16="http://schemas.microsoft.com/office/drawing/2014/main" id="{5548308E-A215-4B67-8DBE-00E7BD4B4DE5}"/>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4" name="Gerader Verbinder 15">
            <a:extLst>
              <a:ext uri="{FF2B5EF4-FFF2-40B4-BE49-F238E27FC236}">
                <a16:creationId xmlns:a16="http://schemas.microsoft.com/office/drawing/2014/main" id="{05033DBE-6E70-48DE-8039-C28C12986BAC}"/>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5" name="Gerader Verbinder 11">
            <a:extLst>
              <a:ext uri="{FF2B5EF4-FFF2-40B4-BE49-F238E27FC236}">
                <a16:creationId xmlns:a16="http://schemas.microsoft.com/office/drawing/2014/main" id="{ACA202AD-5EFF-44FB-89F5-C09526CACB06}"/>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Tree>
    <p:extLst>
      <p:ext uri="{BB962C8B-B14F-4D97-AF65-F5344CB8AC3E}">
        <p14:creationId xmlns:p14="http://schemas.microsoft.com/office/powerpoint/2010/main" val="993489643"/>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Gradien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324543074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49AC9741-7ADB-C411-A0CD-3647FEEA44E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 y="0"/>
            <a:ext cx="9916316" cy="6858000"/>
          </a:xfrm>
          <a:prstGeom prst="rect">
            <a:avLst/>
          </a:prstGeom>
        </p:spPr>
      </p:pic>
      <p:grpSp>
        <p:nvGrpSpPr>
          <p:cNvPr id="49" name="Group 48" hidden="1">
            <a:extLst>
              <a:ext uri="{FF2B5EF4-FFF2-40B4-BE49-F238E27FC236}">
                <a16:creationId xmlns:a16="http://schemas.microsoft.com/office/drawing/2014/main" id="{4F821225-A38D-4DB6-B3FA-82B21EF24A67}"/>
              </a:ext>
            </a:extLst>
          </p:cNvPr>
          <p:cNvGrpSpPr/>
          <p:nvPr/>
        </p:nvGrpSpPr>
        <p:grpSpPr bwMode="gray">
          <a:xfrm>
            <a:off x="-447560" y="570240"/>
            <a:ext cx="10837164" cy="6747152"/>
            <a:chOff x="-447560" y="570240"/>
            <a:chExt cx="10837164" cy="6747152"/>
          </a:xfrm>
        </p:grpSpPr>
        <p:cxnSp>
          <p:nvCxnSpPr>
            <p:cNvPr id="50" name="Straight Connector 49">
              <a:extLst>
                <a:ext uri="{FF2B5EF4-FFF2-40B4-BE49-F238E27FC236}">
                  <a16:creationId xmlns:a16="http://schemas.microsoft.com/office/drawing/2014/main" id="{74E7C194-98DE-474F-8828-45CD3A84C13B}"/>
                </a:ext>
              </a:extLst>
            </p:cNvPr>
            <p:cNvCxnSpPr>
              <a:cxnSpLocks/>
            </p:cNvCxnSpPr>
            <p:nvPr/>
          </p:nvCxnSpPr>
          <p:spPr bwMode="gray">
            <a:xfrm rot="16200000">
              <a:off x="4777763" y="7137392"/>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72C4C3D9-41DE-46B4-80C6-826EE43F74AD}"/>
                </a:ext>
              </a:extLst>
            </p:cNvPr>
            <p:cNvCxnSpPr/>
            <p:nvPr/>
          </p:nvCxnSpPr>
          <p:spPr bwMode="gray">
            <a:xfrm>
              <a:off x="230188"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3FE2AA68-6F7C-4A1D-87EB-DE2C2C0BBB34}"/>
                </a:ext>
              </a:extLst>
            </p:cNvPr>
            <p:cNvCxnSpPr/>
            <p:nvPr/>
          </p:nvCxnSpPr>
          <p:spPr bwMode="gray">
            <a:xfrm>
              <a:off x="68246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A99887B0-BCF0-466E-8905-E0EDABB62C39}"/>
                </a:ext>
              </a:extLst>
            </p:cNvPr>
            <p:cNvCxnSpPr/>
            <p:nvPr/>
          </p:nvCxnSpPr>
          <p:spPr bwMode="gray">
            <a:xfrm>
              <a:off x="96694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6787924B-F655-4DF6-AD37-BC26A4E84A01}"/>
                </a:ext>
              </a:extLst>
            </p:cNvPr>
            <p:cNvCxnSpPr/>
            <p:nvPr/>
          </p:nvCxnSpPr>
          <p:spPr bwMode="gray">
            <a:xfrm>
              <a:off x="7028772"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5" name="Gerader Verbinder 16">
              <a:extLst>
                <a:ext uri="{FF2B5EF4-FFF2-40B4-BE49-F238E27FC236}">
                  <a16:creationId xmlns:a16="http://schemas.microsoft.com/office/drawing/2014/main" id="{D0D5FDB2-F44D-4887-BFFA-8A620EB2D117}"/>
                </a:ext>
              </a:extLst>
            </p:cNvPr>
            <p:cNvCxnSpPr/>
            <p:nvPr/>
          </p:nvCxnSpPr>
          <p:spPr bwMode="gray">
            <a:xfrm>
              <a:off x="-447560"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6" name="Gerader Verbinder 16">
              <a:extLst>
                <a:ext uri="{FF2B5EF4-FFF2-40B4-BE49-F238E27FC236}">
                  <a16:creationId xmlns:a16="http://schemas.microsoft.com/office/drawing/2014/main" id="{D5F77CBB-D232-4DF8-94F9-09469613856A}"/>
                </a:ext>
              </a:extLst>
            </p:cNvPr>
            <p:cNvCxnSpPr/>
            <p:nvPr/>
          </p:nvCxnSpPr>
          <p:spPr bwMode="gray">
            <a:xfrm>
              <a:off x="10029604"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7" name="Gerader Verbinder 8">
              <a:extLst>
                <a:ext uri="{FF2B5EF4-FFF2-40B4-BE49-F238E27FC236}">
                  <a16:creationId xmlns:a16="http://schemas.microsoft.com/office/drawing/2014/main" id="{4A608B79-43BF-493C-B618-86AD4B31FC8B}"/>
                </a:ext>
              </a:extLst>
            </p:cNvPr>
            <p:cNvCxnSpPr/>
            <p:nvPr/>
          </p:nvCxnSpPr>
          <p:spPr bwMode="gray">
            <a:xfrm>
              <a:off x="-447560"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8" name="Gerader Verbinder 8">
              <a:extLst>
                <a:ext uri="{FF2B5EF4-FFF2-40B4-BE49-F238E27FC236}">
                  <a16:creationId xmlns:a16="http://schemas.microsoft.com/office/drawing/2014/main" id="{B178F002-12C6-46E9-919D-BBA0B44546D9}"/>
                </a:ext>
              </a:extLst>
            </p:cNvPr>
            <p:cNvCxnSpPr/>
            <p:nvPr/>
          </p:nvCxnSpPr>
          <p:spPr bwMode="gray">
            <a:xfrm>
              <a:off x="10029604"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9" name="Straight Connector 58">
              <a:extLst>
                <a:ext uri="{FF2B5EF4-FFF2-40B4-BE49-F238E27FC236}">
                  <a16:creationId xmlns:a16="http://schemas.microsoft.com/office/drawing/2014/main" id="{2C4972A1-5C04-4472-B1B8-8691DC96E7D9}"/>
                </a:ext>
              </a:extLst>
            </p:cNvPr>
            <p:cNvCxnSpPr/>
            <p:nvPr/>
          </p:nvCxnSpPr>
          <p:spPr bwMode="gray">
            <a:xfrm>
              <a:off x="-447560"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0" name="Straight Connector 59">
              <a:extLst>
                <a:ext uri="{FF2B5EF4-FFF2-40B4-BE49-F238E27FC236}">
                  <a16:creationId xmlns:a16="http://schemas.microsoft.com/office/drawing/2014/main" id="{02D5AF70-5CEC-476A-90AD-7AE88370C839}"/>
                </a:ext>
              </a:extLst>
            </p:cNvPr>
            <p:cNvCxnSpPr/>
            <p:nvPr/>
          </p:nvCxnSpPr>
          <p:spPr bwMode="gray">
            <a:xfrm>
              <a:off x="10029604"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1" name="Straight Connector 60">
              <a:extLst>
                <a:ext uri="{FF2B5EF4-FFF2-40B4-BE49-F238E27FC236}">
                  <a16:creationId xmlns:a16="http://schemas.microsoft.com/office/drawing/2014/main" id="{A28B652F-3B9A-4E4C-A95A-6E90D2B3D5B5}"/>
                </a:ext>
              </a:extLst>
            </p:cNvPr>
            <p:cNvCxnSpPr/>
            <p:nvPr/>
          </p:nvCxnSpPr>
          <p:spPr bwMode="gray">
            <a:xfrm>
              <a:off x="-447560"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2" name="Straight Connector 61">
              <a:extLst>
                <a:ext uri="{FF2B5EF4-FFF2-40B4-BE49-F238E27FC236}">
                  <a16:creationId xmlns:a16="http://schemas.microsoft.com/office/drawing/2014/main" id="{8077D872-CE04-4234-8855-6F73CE08BC32}"/>
                </a:ext>
              </a:extLst>
            </p:cNvPr>
            <p:cNvCxnSpPr/>
            <p:nvPr/>
          </p:nvCxnSpPr>
          <p:spPr bwMode="gray">
            <a:xfrm>
              <a:off x="10029604"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5" name="Gerader Verbinder 16">
              <a:extLst>
                <a:ext uri="{FF2B5EF4-FFF2-40B4-BE49-F238E27FC236}">
                  <a16:creationId xmlns:a16="http://schemas.microsoft.com/office/drawing/2014/main" id="{005DD599-FCF0-4F4F-AC38-7CA34C82207B}"/>
                </a:ext>
              </a:extLst>
            </p:cNvPr>
            <p:cNvCxnSpPr/>
            <p:nvPr/>
          </p:nvCxnSpPr>
          <p:spPr bwMode="gray">
            <a:xfrm>
              <a:off x="-447560"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6" name="Gerader Verbinder 16">
              <a:extLst>
                <a:ext uri="{FF2B5EF4-FFF2-40B4-BE49-F238E27FC236}">
                  <a16:creationId xmlns:a16="http://schemas.microsoft.com/office/drawing/2014/main" id="{1F5C0D4B-8E51-4226-B8F2-0C5476B40AB2}"/>
                </a:ext>
              </a:extLst>
            </p:cNvPr>
            <p:cNvCxnSpPr/>
            <p:nvPr/>
          </p:nvCxnSpPr>
          <p:spPr bwMode="gray">
            <a:xfrm>
              <a:off x="10029604"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grpSp>
      <p:cxnSp>
        <p:nvCxnSpPr>
          <p:cNvPr id="35" name="Gerader Verbinder 16">
            <a:extLst>
              <a:ext uri="{FF2B5EF4-FFF2-40B4-BE49-F238E27FC236}">
                <a16:creationId xmlns:a16="http://schemas.microsoft.com/office/drawing/2014/main" id="{111B49E8-883D-4484-A9E2-33820F2A87C9}"/>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8">
            <a:extLst>
              <a:ext uri="{FF2B5EF4-FFF2-40B4-BE49-F238E27FC236}">
                <a16:creationId xmlns:a16="http://schemas.microsoft.com/office/drawing/2014/main" id="{C2A1464E-D807-4353-A1DA-4A1B2AA92D52}"/>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Straight Connector 36">
            <a:extLst>
              <a:ext uri="{FF2B5EF4-FFF2-40B4-BE49-F238E27FC236}">
                <a16:creationId xmlns:a16="http://schemas.microsoft.com/office/drawing/2014/main" id="{4005105A-D7DA-492F-B973-22D071E192EA}"/>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Straight Connector 37">
            <a:extLst>
              <a:ext uri="{FF2B5EF4-FFF2-40B4-BE49-F238E27FC236}">
                <a16:creationId xmlns:a16="http://schemas.microsoft.com/office/drawing/2014/main" id="{23AFF770-7D65-458C-AC12-50BA1EAF717E}"/>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9" name="Gerader Verbinder 10">
            <a:extLst>
              <a:ext uri="{FF2B5EF4-FFF2-40B4-BE49-F238E27FC236}">
                <a16:creationId xmlns:a16="http://schemas.microsoft.com/office/drawing/2014/main" id="{BD4AC4A6-E612-4789-9BFE-C53CEB2B5590}"/>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2" name="Gerader Verbinder 11">
            <a:extLst>
              <a:ext uri="{FF2B5EF4-FFF2-40B4-BE49-F238E27FC236}">
                <a16:creationId xmlns:a16="http://schemas.microsoft.com/office/drawing/2014/main" id="{5F520F43-1B5D-4237-9712-8855A9BB27E3}"/>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3" name="Gerader Verbinder 12">
            <a:extLst>
              <a:ext uri="{FF2B5EF4-FFF2-40B4-BE49-F238E27FC236}">
                <a16:creationId xmlns:a16="http://schemas.microsoft.com/office/drawing/2014/main" id="{5548308E-A215-4B67-8DBE-00E7BD4B4DE5}"/>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4" name="Gerader Verbinder 15">
            <a:extLst>
              <a:ext uri="{FF2B5EF4-FFF2-40B4-BE49-F238E27FC236}">
                <a16:creationId xmlns:a16="http://schemas.microsoft.com/office/drawing/2014/main" id="{05033DBE-6E70-48DE-8039-C28C12986BAC}"/>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5" name="Gerader Verbinder 11">
            <a:extLst>
              <a:ext uri="{FF2B5EF4-FFF2-40B4-BE49-F238E27FC236}">
                <a16:creationId xmlns:a16="http://schemas.microsoft.com/office/drawing/2014/main" id="{ACA202AD-5EFF-44FB-89F5-C09526CACB06}"/>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5" name="Rectangle 20">
            <a:extLst>
              <a:ext uri="{FF2B5EF4-FFF2-40B4-BE49-F238E27FC236}">
                <a16:creationId xmlns:a16="http://schemas.microsoft.com/office/drawing/2014/main" id="{37F3CEDE-6D95-2BAA-2757-59ED13F99B5A}"/>
              </a:ext>
            </a:extLst>
          </p:cNvPr>
          <p:cNvSpPr>
            <a:spLocks noGrp="1" noRot="1" noMove="1" noResize="1" noEditPoints="1" noAdjustHandles="1" noChangeArrowheads="1" noChangeShapeType="1"/>
          </p:cNvSpPr>
          <p:nvPr>
            <p:custDataLst>
              <p:tags r:id="rId2"/>
            </p:custDataLst>
          </p:nvPr>
        </p:nvSpPr>
        <p:spPr bwMode="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pic>
        <p:nvPicPr>
          <p:cNvPr id="3" name="Grafik 15">
            <a:extLst>
              <a:ext uri="{FF2B5EF4-FFF2-40B4-BE49-F238E27FC236}">
                <a16:creationId xmlns:a16="http://schemas.microsoft.com/office/drawing/2014/main" id="{B146E594-92BE-48E4-8E51-95D6C1004862}"/>
              </a:ext>
            </a:extLst>
          </p:cNvPr>
          <p:cNvPicPr>
            <a:picLocks noGrp="1" noRot="1" noChangeAspect="1" noMove="1" noResize="1" noEditPoints="1" noAdjustHandles="1" noChangeArrowheads="1" noChangeShapeType="1" noCrop="1"/>
          </p:cNvPicPr>
          <p:nvPr/>
        </p:nvPicPr>
        <p:blipFill>
          <a:blip r:embed="rId7">
            <a:extLst>
              <a:ext uri="{96DAC541-7B7A-43D3-8B79-37D633B846F1}">
                <asvg:svgBlip xmlns:asvg="http://schemas.microsoft.com/office/drawing/2016/SVG/main" r:embed="rId8"/>
              </a:ext>
            </a:extLst>
          </a:blip>
          <a:stretch>
            <a:fillRect/>
          </a:stretch>
        </p:blipFill>
        <p:spPr bwMode="gray">
          <a:xfrm>
            <a:off x="9439078" y="157491"/>
            <a:ext cx="234831" cy="260120"/>
          </a:xfrm>
          <a:prstGeom prst="rect">
            <a:avLst/>
          </a:prstGeom>
        </p:spPr>
      </p:pic>
    </p:spTree>
    <p:extLst>
      <p:ext uri="{BB962C8B-B14F-4D97-AF65-F5344CB8AC3E}">
        <p14:creationId xmlns:p14="http://schemas.microsoft.com/office/powerpoint/2010/main" val="1104447883"/>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Dark blu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40321514"/>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grpSp>
        <p:nvGrpSpPr>
          <p:cNvPr id="49" name="Group 48" hidden="1">
            <a:extLst>
              <a:ext uri="{FF2B5EF4-FFF2-40B4-BE49-F238E27FC236}">
                <a16:creationId xmlns:a16="http://schemas.microsoft.com/office/drawing/2014/main" id="{4F821225-A38D-4DB6-B3FA-82B21EF24A67}"/>
              </a:ext>
            </a:extLst>
          </p:cNvPr>
          <p:cNvGrpSpPr/>
          <p:nvPr/>
        </p:nvGrpSpPr>
        <p:grpSpPr bwMode="gray">
          <a:xfrm>
            <a:off x="-447560" y="570240"/>
            <a:ext cx="10837164" cy="6747152"/>
            <a:chOff x="-447560" y="570240"/>
            <a:chExt cx="10837164" cy="6747152"/>
          </a:xfrm>
        </p:grpSpPr>
        <p:cxnSp>
          <p:nvCxnSpPr>
            <p:cNvPr id="50" name="Straight Connector 49">
              <a:extLst>
                <a:ext uri="{FF2B5EF4-FFF2-40B4-BE49-F238E27FC236}">
                  <a16:creationId xmlns:a16="http://schemas.microsoft.com/office/drawing/2014/main" id="{74E7C194-98DE-474F-8828-45CD3A84C13B}"/>
                </a:ext>
              </a:extLst>
            </p:cNvPr>
            <p:cNvCxnSpPr>
              <a:cxnSpLocks/>
            </p:cNvCxnSpPr>
            <p:nvPr/>
          </p:nvCxnSpPr>
          <p:spPr bwMode="gray">
            <a:xfrm rot="16200000">
              <a:off x="4777763" y="7137392"/>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72C4C3D9-41DE-46B4-80C6-826EE43F74AD}"/>
                </a:ext>
              </a:extLst>
            </p:cNvPr>
            <p:cNvCxnSpPr/>
            <p:nvPr/>
          </p:nvCxnSpPr>
          <p:spPr bwMode="gray">
            <a:xfrm>
              <a:off x="230188"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3FE2AA68-6F7C-4A1D-87EB-DE2C2C0BBB34}"/>
                </a:ext>
              </a:extLst>
            </p:cNvPr>
            <p:cNvCxnSpPr/>
            <p:nvPr/>
          </p:nvCxnSpPr>
          <p:spPr bwMode="gray">
            <a:xfrm>
              <a:off x="68246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A99887B0-BCF0-466E-8905-E0EDABB62C39}"/>
                </a:ext>
              </a:extLst>
            </p:cNvPr>
            <p:cNvCxnSpPr/>
            <p:nvPr/>
          </p:nvCxnSpPr>
          <p:spPr bwMode="gray">
            <a:xfrm>
              <a:off x="96694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6787924B-F655-4DF6-AD37-BC26A4E84A01}"/>
                </a:ext>
              </a:extLst>
            </p:cNvPr>
            <p:cNvCxnSpPr/>
            <p:nvPr/>
          </p:nvCxnSpPr>
          <p:spPr bwMode="gray">
            <a:xfrm>
              <a:off x="7028772"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5" name="Gerader Verbinder 16">
              <a:extLst>
                <a:ext uri="{FF2B5EF4-FFF2-40B4-BE49-F238E27FC236}">
                  <a16:creationId xmlns:a16="http://schemas.microsoft.com/office/drawing/2014/main" id="{D0D5FDB2-F44D-4887-BFFA-8A620EB2D117}"/>
                </a:ext>
              </a:extLst>
            </p:cNvPr>
            <p:cNvCxnSpPr/>
            <p:nvPr/>
          </p:nvCxnSpPr>
          <p:spPr bwMode="gray">
            <a:xfrm>
              <a:off x="-447560"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6" name="Gerader Verbinder 16">
              <a:extLst>
                <a:ext uri="{FF2B5EF4-FFF2-40B4-BE49-F238E27FC236}">
                  <a16:creationId xmlns:a16="http://schemas.microsoft.com/office/drawing/2014/main" id="{D5F77CBB-D232-4DF8-94F9-09469613856A}"/>
                </a:ext>
              </a:extLst>
            </p:cNvPr>
            <p:cNvCxnSpPr/>
            <p:nvPr/>
          </p:nvCxnSpPr>
          <p:spPr bwMode="gray">
            <a:xfrm>
              <a:off x="10029604"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7" name="Gerader Verbinder 8">
              <a:extLst>
                <a:ext uri="{FF2B5EF4-FFF2-40B4-BE49-F238E27FC236}">
                  <a16:creationId xmlns:a16="http://schemas.microsoft.com/office/drawing/2014/main" id="{4A608B79-43BF-493C-B618-86AD4B31FC8B}"/>
                </a:ext>
              </a:extLst>
            </p:cNvPr>
            <p:cNvCxnSpPr/>
            <p:nvPr/>
          </p:nvCxnSpPr>
          <p:spPr bwMode="gray">
            <a:xfrm>
              <a:off x="-447560"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8" name="Gerader Verbinder 8">
              <a:extLst>
                <a:ext uri="{FF2B5EF4-FFF2-40B4-BE49-F238E27FC236}">
                  <a16:creationId xmlns:a16="http://schemas.microsoft.com/office/drawing/2014/main" id="{B178F002-12C6-46E9-919D-BBA0B44546D9}"/>
                </a:ext>
              </a:extLst>
            </p:cNvPr>
            <p:cNvCxnSpPr/>
            <p:nvPr/>
          </p:nvCxnSpPr>
          <p:spPr bwMode="gray">
            <a:xfrm>
              <a:off x="10029604"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9" name="Straight Connector 58">
              <a:extLst>
                <a:ext uri="{FF2B5EF4-FFF2-40B4-BE49-F238E27FC236}">
                  <a16:creationId xmlns:a16="http://schemas.microsoft.com/office/drawing/2014/main" id="{2C4972A1-5C04-4472-B1B8-8691DC96E7D9}"/>
                </a:ext>
              </a:extLst>
            </p:cNvPr>
            <p:cNvCxnSpPr/>
            <p:nvPr/>
          </p:nvCxnSpPr>
          <p:spPr bwMode="gray">
            <a:xfrm>
              <a:off x="-447560"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0" name="Straight Connector 59">
              <a:extLst>
                <a:ext uri="{FF2B5EF4-FFF2-40B4-BE49-F238E27FC236}">
                  <a16:creationId xmlns:a16="http://schemas.microsoft.com/office/drawing/2014/main" id="{02D5AF70-5CEC-476A-90AD-7AE88370C839}"/>
                </a:ext>
              </a:extLst>
            </p:cNvPr>
            <p:cNvCxnSpPr/>
            <p:nvPr/>
          </p:nvCxnSpPr>
          <p:spPr bwMode="gray">
            <a:xfrm>
              <a:off x="10029604"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1" name="Straight Connector 60">
              <a:extLst>
                <a:ext uri="{FF2B5EF4-FFF2-40B4-BE49-F238E27FC236}">
                  <a16:creationId xmlns:a16="http://schemas.microsoft.com/office/drawing/2014/main" id="{A28B652F-3B9A-4E4C-A95A-6E90D2B3D5B5}"/>
                </a:ext>
              </a:extLst>
            </p:cNvPr>
            <p:cNvCxnSpPr/>
            <p:nvPr/>
          </p:nvCxnSpPr>
          <p:spPr bwMode="gray">
            <a:xfrm>
              <a:off x="-447560"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2" name="Straight Connector 61">
              <a:extLst>
                <a:ext uri="{FF2B5EF4-FFF2-40B4-BE49-F238E27FC236}">
                  <a16:creationId xmlns:a16="http://schemas.microsoft.com/office/drawing/2014/main" id="{8077D872-CE04-4234-8855-6F73CE08BC32}"/>
                </a:ext>
              </a:extLst>
            </p:cNvPr>
            <p:cNvCxnSpPr/>
            <p:nvPr/>
          </p:nvCxnSpPr>
          <p:spPr bwMode="gray">
            <a:xfrm>
              <a:off x="10029604"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5" name="Gerader Verbinder 16">
              <a:extLst>
                <a:ext uri="{FF2B5EF4-FFF2-40B4-BE49-F238E27FC236}">
                  <a16:creationId xmlns:a16="http://schemas.microsoft.com/office/drawing/2014/main" id="{005DD599-FCF0-4F4F-AC38-7CA34C82207B}"/>
                </a:ext>
              </a:extLst>
            </p:cNvPr>
            <p:cNvCxnSpPr/>
            <p:nvPr/>
          </p:nvCxnSpPr>
          <p:spPr bwMode="gray">
            <a:xfrm>
              <a:off x="-447560"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6" name="Gerader Verbinder 16">
              <a:extLst>
                <a:ext uri="{FF2B5EF4-FFF2-40B4-BE49-F238E27FC236}">
                  <a16:creationId xmlns:a16="http://schemas.microsoft.com/office/drawing/2014/main" id="{1F5C0D4B-8E51-4226-B8F2-0C5476B40AB2}"/>
                </a:ext>
              </a:extLst>
            </p:cNvPr>
            <p:cNvCxnSpPr/>
            <p:nvPr/>
          </p:nvCxnSpPr>
          <p:spPr bwMode="gray">
            <a:xfrm>
              <a:off x="10029604"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grpSp>
      <p:cxnSp>
        <p:nvCxnSpPr>
          <p:cNvPr id="35" name="Gerader Verbinder 16">
            <a:extLst>
              <a:ext uri="{FF2B5EF4-FFF2-40B4-BE49-F238E27FC236}">
                <a16:creationId xmlns:a16="http://schemas.microsoft.com/office/drawing/2014/main" id="{111B49E8-883D-4484-A9E2-33820F2A87C9}"/>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8">
            <a:extLst>
              <a:ext uri="{FF2B5EF4-FFF2-40B4-BE49-F238E27FC236}">
                <a16:creationId xmlns:a16="http://schemas.microsoft.com/office/drawing/2014/main" id="{C2A1464E-D807-4353-A1DA-4A1B2AA92D52}"/>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Straight Connector 36">
            <a:extLst>
              <a:ext uri="{FF2B5EF4-FFF2-40B4-BE49-F238E27FC236}">
                <a16:creationId xmlns:a16="http://schemas.microsoft.com/office/drawing/2014/main" id="{4005105A-D7DA-492F-B973-22D071E192EA}"/>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Straight Connector 37">
            <a:extLst>
              <a:ext uri="{FF2B5EF4-FFF2-40B4-BE49-F238E27FC236}">
                <a16:creationId xmlns:a16="http://schemas.microsoft.com/office/drawing/2014/main" id="{23AFF770-7D65-458C-AC12-50BA1EAF717E}"/>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9" name="Gerader Verbinder 10">
            <a:extLst>
              <a:ext uri="{FF2B5EF4-FFF2-40B4-BE49-F238E27FC236}">
                <a16:creationId xmlns:a16="http://schemas.microsoft.com/office/drawing/2014/main" id="{BD4AC4A6-E612-4789-9BFE-C53CEB2B5590}"/>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2" name="Gerader Verbinder 11">
            <a:extLst>
              <a:ext uri="{FF2B5EF4-FFF2-40B4-BE49-F238E27FC236}">
                <a16:creationId xmlns:a16="http://schemas.microsoft.com/office/drawing/2014/main" id="{5F520F43-1B5D-4237-9712-8855A9BB27E3}"/>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3" name="Gerader Verbinder 12">
            <a:extLst>
              <a:ext uri="{FF2B5EF4-FFF2-40B4-BE49-F238E27FC236}">
                <a16:creationId xmlns:a16="http://schemas.microsoft.com/office/drawing/2014/main" id="{5548308E-A215-4B67-8DBE-00E7BD4B4DE5}"/>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4" name="Gerader Verbinder 15">
            <a:extLst>
              <a:ext uri="{FF2B5EF4-FFF2-40B4-BE49-F238E27FC236}">
                <a16:creationId xmlns:a16="http://schemas.microsoft.com/office/drawing/2014/main" id="{05033DBE-6E70-48DE-8039-C28C12986BAC}"/>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5" name="Gerader Verbinder 11">
            <a:extLst>
              <a:ext uri="{FF2B5EF4-FFF2-40B4-BE49-F238E27FC236}">
                <a16:creationId xmlns:a16="http://schemas.microsoft.com/office/drawing/2014/main" id="{ACA202AD-5EFF-44FB-89F5-C09526CACB06}"/>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Cover Copyright">
            <a:extLst>
              <a:ext uri="{FF2B5EF4-FFF2-40B4-BE49-F238E27FC236}">
                <a16:creationId xmlns:a16="http://schemas.microsoft.com/office/drawing/2014/main" id="{88A36269-975E-0772-D729-021E6D9B788B}"/>
              </a:ext>
            </a:extLst>
          </p:cNvPr>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200297" tIns="200297" rIns="200297" bIns="200297" numCol="1" rtlCol="0" anchor="t" anchorCtr="0" compatLnSpc="1">
            <a:prstTxWarp prst="textNoShape">
              <a:avLst/>
            </a:prstTxWarp>
          </a:bodyPr>
          <a:lstStyle/>
          <a:p>
            <a:pPr marL="4417" algn="l" defTabSz="2384673" fontAlgn="base">
              <a:spcBef>
                <a:spcPct val="40000"/>
              </a:spcBef>
              <a:spcAft>
                <a:spcPct val="0"/>
              </a:spcAft>
              <a:buClr>
                <a:schemeClr val="accent1"/>
              </a:buClr>
              <a:buSzPct val="70000"/>
            </a:pPr>
            <a:endParaRPr lang="de-DE" sz="3894" dirty="0"/>
          </a:p>
        </p:txBody>
      </p:sp>
      <p:sp>
        <p:nvSpPr>
          <p:cNvPr id="3" name="Rechteck 1">
            <a:extLst>
              <a:ext uri="{FF2B5EF4-FFF2-40B4-BE49-F238E27FC236}">
                <a16:creationId xmlns:a16="http://schemas.microsoft.com/office/drawing/2014/main" id="{5C6CB248-4717-003B-E34D-D6F052AEEF27}"/>
              </a:ext>
            </a:extLst>
          </p:cNvPr>
          <p:cNvSpPr/>
          <p:nvPr/>
        </p:nvSpPr>
        <p:spPr bwMode="gray">
          <a:xfrm>
            <a:off x="0" y="0"/>
            <a:ext cx="9906000" cy="6858000"/>
          </a:xfrm>
          <a:prstGeom prst="rect">
            <a:avLst/>
          </a:prstGeom>
          <a:solidFill>
            <a:schemeClr val="accent6"/>
          </a:solidFill>
          <a:ln w="9525" cap="flat" cmpd="sng" algn="ctr">
            <a:solidFill>
              <a:schemeClr val="accent6"/>
            </a:solidFill>
            <a:prstDash val="solid"/>
            <a:miter lim="800000"/>
            <a:headEnd type="none" w="med" len="med"/>
            <a:tailEnd type="none" w="med" len="med"/>
          </a:ln>
          <a:effectLst/>
        </p:spPr>
        <p:txBody>
          <a:bodyPr vert="horz" wrap="square" lIns="150222" tIns="150222" rIns="150222" bIns="150222" numCol="1" rtlCol="0" anchor="ctr" anchorCtr="0" compatLnSpc="1">
            <a:prstTxWarp prst="textNoShape">
              <a:avLst/>
            </a:prstTxWarp>
          </a:bodyPr>
          <a:lstStyle/>
          <a:p>
            <a:pPr marL="0" marR="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3755" b="0"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panose="020B0604020202020204" pitchFamily="34" charset="0"/>
            </a:endParaRPr>
          </a:p>
        </p:txBody>
      </p:sp>
      <p:sp>
        <p:nvSpPr>
          <p:cNvPr id="5" name="Rectangle 20">
            <a:extLst>
              <a:ext uri="{FF2B5EF4-FFF2-40B4-BE49-F238E27FC236}">
                <a16:creationId xmlns:a16="http://schemas.microsoft.com/office/drawing/2014/main" id="{37F3CEDE-6D95-2BAA-2757-59ED13F99B5A}"/>
              </a:ext>
            </a:extLst>
          </p:cNvPr>
          <p:cNvSpPr>
            <a:spLocks noGrp="1" noRot="1" noMove="1" noResize="1" noEditPoints="1" noAdjustHandles="1" noChangeArrowheads="1" noChangeShapeType="1"/>
          </p:cNvSpPr>
          <p:nvPr>
            <p:custDataLst>
              <p:tags r:id="rId2"/>
            </p:custDataLst>
          </p:nvPr>
        </p:nvSpPr>
        <p:spPr bwMode="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pic>
        <p:nvPicPr>
          <p:cNvPr id="6" name="Grafik 15">
            <a:extLst>
              <a:ext uri="{FF2B5EF4-FFF2-40B4-BE49-F238E27FC236}">
                <a16:creationId xmlns:a16="http://schemas.microsoft.com/office/drawing/2014/main" id="{241E0E79-BC3B-8FA1-BD5A-8EC730A963B1}"/>
              </a:ext>
            </a:extLst>
          </p:cNvPr>
          <p:cNvPicPr>
            <a:picLocks noGrp="1" noRot="1" noChangeAspect="1" noMove="1" noResize="1" noEditPoints="1" noAdjustHandles="1" noChangeArrowheads="1" noChangeShapeType="1" noCrop="1"/>
          </p:cNvPicPr>
          <p:nvPr/>
        </p:nvPicPr>
        <p:blipFill>
          <a:blip r:embed="rId6">
            <a:extLst>
              <a:ext uri="{96DAC541-7B7A-43D3-8B79-37D633B846F1}">
                <asvg:svgBlip xmlns:asvg="http://schemas.microsoft.com/office/drawing/2016/SVG/main" r:embed="rId7"/>
              </a:ext>
            </a:extLst>
          </a:blip>
          <a:stretch>
            <a:fillRect/>
          </a:stretch>
        </p:blipFill>
        <p:spPr bwMode="gray">
          <a:xfrm>
            <a:off x="9439078" y="157491"/>
            <a:ext cx="234831" cy="260120"/>
          </a:xfrm>
          <a:prstGeom prst="rect">
            <a:avLst/>
          </a:prstGeom>
        </p:spPr>
      </p:pic>
    </p:spTree>
    <p:extLst>
      <p:ext uri="{BB962C8B-B14F-4D97-AF65-F5344CB8AC3E}">
        <p14:creationId xmlns:p14="http://schemas.microsoft.com/office/powerpoint/2010/main" val="107588525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Picture">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4007194289"/>
              </p:ext>
            </p:extLst>
          </p:nvPr>
        </p:nvGraphicFramePr>
        <p:xfrm>
          <a:off x="1591" y="1589"/>
          <a:ext cx="1587" cy="1587"/>
        </p:xfrm>
        <a:graphic>
          <a:graphicData uri="http://schemas.openxmlformats.org/presentationml/2006/ole">
            <mc:AlternateContent xmlns:mc="http://schemas.openxmlformats.org/markup-compatibility/2006">
              <mc:Choice xmlns:v="urn:schemas-microsoft-com:vml" Requires="v">
                <p:oleObj name="think-cell Slide" r:id="rId4" imgW="244" imgH="245" progId="TCLayout.ActiveDocument.1">
                  <p:embed/>
                </p:oleObj>
              </mc:Choice>
              <mc:Fallback>
                <p:oleObj name="think-cell Slide" r:id="rId4" imgW="244" imgH="245" progId="TCLayout.ActiveDocument.1">
                  <p:embed/>
                  <p:pic>
                    <p:nvPicPr>
                      <p:cNvPr id="3" name="Objekt 2" hidden="1"/>
                      <p:cNvPicPr/>
                      <p:nvPr/>
                    </p:nvPicPr>
                    <p:blipFill>
                      <a:blip r:embed="rId5"/>
                      <a:stretch>
                        <a:fillRect/>
                      </a:stretch>
                    </p:blipFill>
                    <p:spPr>
                      <a:xfrm>
                        <a:off x="1591" y="1589"/>
                        <a:ext cx="1587" cy="1587"/>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B76AAB47-8832-56FC-3CBF-6294D0E4AC0F}"/>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4019039" y="332938"/>
            <a:ext cx="1867924" cy="552000"/>
          </a:xfrm>
          <a:prstGeom prst="rect">
            <a:avLst/>
          </a:prstGeom>
        </p:spPr>
      </p:pic>
      <p:sp>
        <p:nvSpPr>
          <p:cNvPr id="8" name="Bildplatzhalter">
            <a:extLst>
              <a:ext uri="{FF2B5EF4-FFF2-40B4-BE49-F238E27FC236}">
                <a16:creationId xmlns:a16="http://schemas.microsoft.com/office/drawing/2014/main" id="{87FFD124-4F28-E039-4A93-773B0E1BAB63}"/>
              </a:ext>
            </a:extLst>
          </p:cNvPr>
          <p:cNvSpPr>
            <a:spLocks noGrp="1"/>
          </p:cNvSpPr>
          <p:nvPr>
            <p:ph type="pic" sz="quarter" idx="23"/>
          </p:nvPr>
        </p:nvSpPr>
        <p:spPr bwMode="gray">
          <a:xfrm>
            <a:off x="-9458" y="0"/>
            <a:ext cx="9915458" cy="6858000"/>
          </a:xfrm>
          <a:custGeom>
            <a:avLst/>
            <a:gdLst>
              <a:gd name="connsiteX0" fmla="*/ 5026286 w 9137327"/>
              <a:gd name="connsiteY0" fmla="*/ 392447 h 5143500"/>
              <a:gd name="connsiteX1" fmla="*/ 5055857 w 9137327"/>
              <a:gd name="connsiteY1" fmla="*/ 475518 h 5143500"/>
              <a:gd name="connsiteX2" fmla="*/ 5047862 w 9137327"/>
              <a:gd name="connsiteY2" fmla="*/ 475008 h 5143500"/>
              <a:gd name="connsiteX3" fmla="*/ 5040119 w 9137327"/>
              <a:gd name="connsiteY3" fmla="*/ 474626 h 5143500"/>
              <a:gd name="connsiteX4" fmla="*/ 5032759 w 9137327"/>
              <a:gd name="connsiteY4" fmla="*/ 474626 h 5143500"/>
              <a:gd name="connsiteX5" fmla="*/ 5025778 w 9137327"/>
              <a:gd name="connsiteY5" fmla="*/ 474372 h 5143500"/>
              <a:gd name="connsiteX6" fmla="*/ 5018418 w 9137327"/>
              <a:gd name="connsiteY6" fmla="*/ 474372 h 5143500"/>
              <a:gd name="connsiteX7" fmla="*/ 5010548 w 9137327"/>
              <a:gd name="connsiteY7" fmla="*/ 474626 h 5143500"/>
              <a:gd name="connsiteX8" fmla="*/ 5002807 w 9137327"/>
              <a:gd name="connsiteY8" fmla="*/ 475008 h 5143500"/>
              <a:gd name="connsiteX9" fmla="*/ 4995445 w 9137327"/>
              <a:gd name="connsiteY9" fmla="*/ 475518 h 5143500"/>
              <a:gd name="connsiteX10" fmla="*/ 4049034 w 9137327"/>
              <a:gd name="connsiteY10" fmla="*/ 385822 h 5143500"/>
              <a:gd name="connsiteX11" fmla="*/ 4141268 w 9137327"/>
              <a:gd name="connsiteY11" fmla="*/ 385822 h 5143500"/>
              <a:gd name="connsiteX12" fmla="*/ 4073021 w 9137327"/>
              <a:gd name="connsiteY12" fmla="*/ 640387 h 5143500"/>
              <a:gd name="connsiteX13" fmla="*/ 3818302 w 9137327"/>
              <a:gd name="connsiteY13" fmla="*/ 640387 h 5143500"/>
              <a:gd name="connsiteX14" fmla="*/ 3842415 w 9137327"/>
              <a:gd name="connsiteY14" fmla="*/ 550562 h 5143500"/>
              <a:gd name="connsiteX15" fmla="*/ 4004868 w 9137327"/>
              <a:gd name="connsiteY15" fmla="*/ 550562 h 5143500"/>
              <a:gd name="connsiteX16" fmla="*/ 4141303 w 9137327"/>
              <a:gd name="connsiteY16" fmla="*/ 385694 h 5143500"/>
              <a:gd name="connsiteX17" fmla="*/ 4141429 w 9137327"/>
              <a:gd name="connsiteY17" fmla="*/ 385822 h 5143500"/>
              <a:gd name="connsiteX18" fmla="*/ 4141268 w 9137327"/>
              <a:gd name="connsiteY18" fmla="*/ 385822 h 5143500"/>
              <a:gd name="connsiteX19" fmla="*/ 3886455 w 9137327"/>
              <a:gd name="connsiteY19" fmla="*/ 385694 h 5143500"/>
              <a:gd name="connsiteX20" fmla="*/ 4025682 w 9137327"/>
              <a:gd name="connsiteY20" fmla="*/ 385694 h 5143500"/>
              <a:gd name="connsiteX21" fmla="*/ 3987733 w 9137327"/>
              <a:gd name="connsiteY21" fmla="*/ 527247 h 5143500"/>
              <a:gd name="connsiteX22" fmla="*/ 3848507 w 9137327"/>
              <a:gd name="connsiteY22" fmla="*/ 527247 h 5143500"/>
              <a:gd name="connsiteX23" fmla="*/ 4681963 w 9137327"/>
              <a:gd name="connsiteY23" fmla="*/ 383018 h 5143500"/>
              <a:gd name="connsiteX24" fmla="*/ 4694274 w 9137327"/>
              <a:gd name="connsiteY24" fmla="*/ 383018 h 5143500"/>
              <a:gd name="connsiteX25" fmla="*/ 4700239 w 9137327"/>
              <a:gd name="connsiteY25" fmla="*/ 383273 h 5143500"/>
              <a:gd name="connsiteX26" fmla="*/ 4705697 w 9137327"/>
              <a:gd name="connsiteY26" fmla="*/ 383655 h 5143500"/>
              <a:gd name="connsiteX27" fmla="*/ 4708107 w 9137327"/>
              <a:gd name="connsiteY27" fmla="*/ 383910 h 5143500"/>
              <a:gd name="connsiteX28" fmla="*/ 4710519 w 9137327"/>
              <a:gd name="connsiteY28" fmla="*/ 384164 h 5143500"/>
              <a:gd name="connsiteX29" fmla="*/ 4712804 w 9137327"/>
              <a:gd name="connsiteY29" fmla="*/ 384547 h 5143500"/>
              <a:gd name="connsiteX30" fmla="*/ 4714961 w 9137327"/>
              <a:gd name="connsiteY30" fmla="*/ 385056 h 5143500"/>
              <a:gd name="connsiteX31" fmla="*/ 4716992 w 9137327"/>
              <a:gd name="connsiteY31" fmla="*/ 385566 h 5143500"/>
              <a:gd name="connsiteX32" fmla="*/ 4718896 w 9137327"/>
              <a:gd name="connsiteY32" fmla="*/ 386076 h 5143500"/>
              <a:gd name="connsiteX33" fmla="*/ 4720799 w 9137327"/>
              <a:gd name="connsiteY33" fmla="*/ 386585 h 5143500"/>
              <a:gd name="connsiteX34" fmla="*/ 4722450 w 9137327"/>
              <a:gd name="connsiteY34" fmla="*/ 387222 h 5143500"/>
              <a:gd name="connsiteX35" fmla="*/ 4723973 w 9137327"/>
              <a:gd name="connsiteY35" fmla="*/ 387860 h 5143500"/>
              <a:gd name="connsiteX36" fmla="*/ 4725368 w 9137327"/>
              <a:gd name="connsiteY36" fmla="*/ 388751 h 5143500"/>
              <a:gd name="connsiteX37" fmla="*/ 4726764 w 9137327"/>
              <a:gd name="connsiteY37" fmla="*/ 389643 h 5143500"/>
              <a:gd name="connsiteX38" fmla="*/ 4727907 w 9137327"/>
              <a:gd name="connsiteY38" fmla="*/ 390535 h 5143500"/>
              <a:gd name="connsiteX39" fmla="*/ 4729049 w 9137327"/>
              <a:gd name="connsiteY39" fmla="*/ 391555 h 5143500"/>
              <a:gd name="connsiteX40" fmla="*/ 4730065 w 9137327"/>
              <a:gd name="connsiteY40" fmla="*/ 392447 h 5143500"/>
              <a:gd name="connsiteX41" fmla="*/ 4730953 w 9137327"/>
              <a:gd name="connsiteY41" fmla="*/ 393466 h 5143500"/>
              <a:gd name="connsiteX42" fmla="*/ 4731714 w 9137327"/>
              <a:gd name="connsiteY42" fmla="*/ 394612 h 5143500"/>
              <a:gd name="connsiteX43" fmla="*/ 4732603 w 9137327"/>
              <a:gd name="connsiteY43" fmla="*/ 395759 h 5143500"/>
              <a:gd name="connsiteX44" fmla="*/ 4733237 w 9137327"/>
              <a:gd name="connsiteY44" fmla="*/ 397034 h 5143500"/>
              <a:gd name="connsiteX45" fmla="*/ 4733745 w 9137327"/>
              <a:gd name="connsiteY45" fmla="*/ 398307 h 5143500"/>
              <a:gd name="connsiteX46" fmla="*/ 4734126 w 9137327"/>
              <a:gd name="connsiteY46" fmla="*/ 399836 h 5143500"/>
              <a:gd name="connsiteX47" fmla="*/ 4734634 w 9137327"/>
              <a:gd name="connsiteY47" fmla="*/ 401238 h 5143500"/>
              <a:gd name="connsiteX48" fmla="*/ 4734887 w 9137327"/>
              <a:gd name="connsiteY48" fmla="*/ 402767 h 5143500"/>
              <a:gd name="connsiteX49" fmla="*/ 4734887 w 9137327"/>
              <a:gd name="connsiteY49" fmla="*/ 404423 h 5143500"/>
              <a:gd name="connsiteX50" fmla="*/ 4735268 w 9137327"/>
              <a:gd name="connsiteY50" fmla="*/ 406080 h 5143500"/>
              <a:gd name="connsiteX51" fmla="*/ 4735268 w 9137327"/>
              <a:gd name="connsiteY51" fmla="*/ 415125 h 5143500"/>
              <a:gd name="connsiteX52" fmla="*/ 4734760 w 9137327"/>
              <a:gd name="connsiteY52" fmla="*/ 416910 h 5143500"/>
              <a:gd name="connsiteX53" fmla="*/ 4734253 w 9137327"/>
              <a:gd name="connsiteY53" fmla="*/ 418438 h 5143500"/>
              <a:gd name="connsiteX54" fmla="*/ 4733745 w 9137327"/>
              <a:gd name="connsiteY54" fmla="*/ 420094 h 5143500"/>
              <a:gd name="connsiteX55" fmla="*/ 4733237 w 9137327"/>
              <a:gd name="connsiteY55" fmla="*/ 421623 h 5143500"/>
              <a:gd name="connsiteX56" fmla="*/ 4732603 w 9137327"/>
              <a:gd name="connsiteY56" fmla="*/ 423152 h 5143500"/>
              <a:gd name="connsiteX57" fmla="*/ 4731969 w 9137327"/>
              <a:gd name="connsiteY57" fmla="*/ 424681 h 5143500"/>
              <a:gd name="connsiteX58" fmla="*/ 4731080 w 9137327"/>
              <a:gd name="connsiteY58" fmla="*/ 425955 h 5143500"/>
              <a:gd name="connsiteX59" fmla="*/ 4730318 w 9137327"/>
              <a:gd name="connsiteY59" fmla="*/ 427229 h 5143500"/>
              <a:gd name="connsiteX60" fmla="*/ 4729429 w 9137327"/>
              <a:gd name="connsiteY60" fmla="*/ 428503 h 5143500"/>
              <a:gd name="connsiteX61" fmla="*/ 4728414 w 9137327"/>
              <a:gd name="connsiteY61" fmla="*/ 429651 h 5143500"/>
              <a:gd name="connsiteX62" fmla="*/ 4728542 w 9137327"/>
              <a:gd name="connsiteY62" fmla="*/ 429522 h 5143500"/>
              <a:gd name="connsiteX63" fmla="*/ 4727400 w 9137327"/>
              <a:gd name="connsiteY63" fmla="*/ 430670 h 5143500"/>
              <a:gd name="connsiteX64" fmla="*/ 4726256 w 9137327"/>
              <a:gd name="connsiteY64" fmla="*/ 431689 h 5143500"/>
              <a:gd name="connsiteX65" fmla="*/ 4724988 w 9137327"/>
              <a:gd name="connsiteY65" fmla="*/ 432835 h 5143500"/>
              <a:gd name="connsiteX66" fmla="*/ 4723718 w 9137327"/>
              <a:gd name="connsiteY66" fmla="*/ 433728 h 5143500"/>
              <a:gd name="connsiteX67" fmla="*/ 4722323 w 9137327"/>
              <a:gd name="connsiteY67" fmla="*/ 434620 h 5143500"/>
              <a:gd name="connsiteX68" fmla="*/ 4720927 w 9137327"/>
              <a:gd name="connsiteY68" fmla="*/ 435511 h 5143500"/>
              <a:gd name="connsiteX69" fmla="*/ 4719277 w 9137327"/>
              <a:gd name="connsiteY69" fmla="*/ 436403 h 5143500"/>
              <a:gd name="connsiteX70" fmla="*/ 4717626 w 9137327"/>
              <a:gd name="connsiteY70" fmla="*/ 437167 h 5143500"/>
              <a:gd name="connsiteX71" fmla="*/ 4715977 w 9137327"/>
              <a:gd name="connsiteY71" fmla="*/ 437805 h 5143500"/>
              <a:gd name="connsiteX72" fmla="*/ 4714200 w 9137327"/>
              <a:gd name="connsiteY72" fmla="*/ 438314 h 5143500"/>
              <a:gd name="connsiteX73" fmla="*/ 4712423 w 9137327"/>
              <a:gd name="connsiteY73" fmla="*/ 438824 h 5143500"/>
              <a:gd name="connsiteX74" fmla="*/ 4710519 w 9137327"/>
              <a:gd name="connsiteY74" fmla="*/ 439334 h 5143500"/>
              <a:gd name="connsiteX75" fmla="*/ 4708488 w 9137327"/>
              <a:gd name="connsiteY75" fmla="*/ 439843 h 5143500"/>
              <a:gd name="connsiteX76" fmla="*/ 4706458 w 9137327"/>
              <a:gd name="connsiteY76" fmla="*/ 440097 h 5143500"/>
              <a:gd name="connsiteX77" fmla="*/ 4704427 w 9137327"/>
              <a:gd name="connsiteY77" fmla="*/ 440353 h 5143500"/>
              <a:gd name="connsiteX78" fmla="*/ 4702143 w 9137327"/>
              <a:gd name="connsiteY78" fmla="*/ 440607 h 5143500"/>
              <a:gd name="connsiteX79" fmla="*/ 4697448 w 9137327"/>
              <a:gd name="connsiteY79" fmla="*/ 440607 h 5143500"/>
              <a:gd name="connsiteX80" fmla="*/ 4695036 w 9137327"/>
              <a:gd name="connsiteY80" fmla="*/ 440863 h 5143500"/>
              <a:gd name="connsiteX81" fmla="*/ 4676126 w 9137327"/>
              <a:gd name="connsiteY81" fmla="*/ 440863 h 5143500"/>
              <a:gd name="connsiteX82" fmla="*/ 4676126 w 9137327"/>
              <a:gd name="connsiteY82" fmla="*/ 383273 h 5143500"/>
              <a:gd name="connsiteX83" fmla="*/ 4679172 w 9137327"/>
              <a:gd name="connsiteY83" fmla="*/ 383273 h 5143500"/>
              <a:gd name="connsiteX84" fmla="*/ 4526618 w 9137327"/>
              <a:gd name="connsiteY84" fmla="*/ 379960 h 5143500"/>
              <a:gd name="connsiteX85" fmla="*/ 4532583 w 9137327"/>
              <a:gd name="connsiteY85" fmla="*/ 379960 h 5143500"/>
              <a:gd name="connsiteX86" fmla="*/ 4535629 w 9137327"/>
              <a:gd name="connsiteY86" fmla="*/ 380214 h 5143500"/>
              <a:gd name="connsiteX87" fmla="*/ 4538422 w 9137327"/>
              <a:gd name="connsiteY87" fmla="*/ 380597 h 5143500"/>
              <a:gd name="connsiteX88" fmla="*/ 4541214 w 9137327"/>
              <a:gd name="connsiteY88" fmla="*/ 381106 h 5143500"/>
              <a:gd name="connsiteX89" fmla="*/ 4543879 w 9137327"/>
              <a:gd name="connsiteY89" fmla="*/ 381999 h 5143500"/>
              <a:gd name="connsiteX90" fmla="*/ 4546417 w 9137327"/>
              <a:gd name="connsiteY90" fmla="*/ 382891 h 5143500"/>
              <a:gd name="connsiteX91" fmla="*/ 4548955 w 9137327"/>
              <a:gd name="connsiteY91" fmla="*/ 383783 h 5143500"/>
              <a:gd name="connsiteX92" fmla="*/ 4551367 w 9137327"/>
              <a:gd name="connsiteY92" fmla="*/ 385056 h 5143500"/>
              <a:gd name="connsiteX93" fmla="*/ 4553652 w 9137327"/>
              <a:gd name="connsiteY93" fmla="*/ 386331 h 5143500"/>
              <a:gd name="connsiteX94" fmla="*/ 4555936 w 9137327"/>
              <a:gd name="connsiteY94" fmla="*/ 387860 h 5143500"/>
              <a:gd name="connsiteX95" fmla="*/ 4558093 w 9137327"/>
              <a:gd name="connsiteY95" fmla="*/ 389516 h 5143500"/>
              <a:gd name="connsiteX96" fmla="*/ 4559997 w 9137327"/>
              <a:gd name="connsiteY96" fmla="*/ 391299 h 5143500"/>
              <a:gd name="connsiteX97" fmla="*/ 4562028 w 9137327"/>
              <a:gd name="connsiteY97" fmla="*/ 393338 h 5143500"/>
              <a:gd name="connsiteX98" fmla="*/ 4563932 w 9137327"/>
              <a:gd name="connsiteY98" fmla="*/ 395376 h 5143500"/>
              <a:gd name="connsiteX99" fmla="*/ 4565582 w 9137327"/>
              <a:gd name="connsiteY99" fmla="*/ 397670 h 5143500"/>
              <a:gd name="connsiteX100" fmla="*/ 4567359 w 9137327"/>
              <a:gd name="connsiteY100" fmla="*/ 399963 h 5143500"/>
              <a:gd name="connsiteX101" fmla="*/ 4569009 w 9137327"/>
              <a:gd name="connsiteY101" fmla="*/ 402384 h 5143500"/>
              <a:gd name="connsiteX102" fmla="*/ 4570405 w 9137327"/>
              <a:gd name="connsiteY102" fmla="*/ 405059 h 5143500"/>
              <a:gd name="connsiteX103" fmla="*/ 4571928 w 9137327"/>
              <a:gd name="connsiteY103" fmla="*/ 407735 h 5143500"/>
              <a:gd name="connsiteX104" fmla="*/ 4573197 w 9137327"/>
              <a:gd name="connsiteY104" fmla="*/ 410665 h 5143500"/>
              <a:gd name="connsiteX105" fmla="*/ 4574466 w 9137327"/>
              <a:gd name="connsiteY105" fmla="*/ 413723 h 5143500"/>
              <a:gd name="connsiteX106" fmla="*/ 4575608 w 9137327"/>
              <a:gd name="connsiteY106" fmla="*/ 416908 h 5143500"/>
              <a:gd name="connsiteX107" fmla="*/ 4576497 w 9137327"/>
              <a:gd name="connsiteY107" fmla="*/ 420094 h 5143500"/>
              <a:gd name="connsiteX108" fmla="*/ 4577511 w 9137327"/>
              <a:gd name="connsiteY108" fmla="*/ 423535 h 5143500"/>
              <a:gd name="connsiteX109" fmla="*/ 4578273 w 9137327"/>
              <a:gd name="connsiteY109" fmla="*/ 427102 h 5143500"/>
              <a:gd name="connsiteX110" fmla="*/ 4578907 w 9137327"/>
              <a:gd name="connsiteY110" fmla="*/ 430924 h 5143500"/>
              <a:gd name="connsiteX111" fmla="*/ 4579543 w 9137327"/>
              <a:gd name="connsiteY111" fmla="*/ 434618 h 5143500"/>
              <a:gd name="connsiteX112" fmla="*/ 4580051 w 9137327"/>
              <a:gd name="connsiteY112" fmla="*/ 438696 h 5143500"/>
              <a:gd name="connsiteX113" fmla="*/ 4580430 w 9137327"/>
              <a:gd name="connsiteY113" fmla="*/ 442646 h 5143500"/>
              <a:gd name="connsiteX114" fmla="*/ 4580685 w 9137327"/>
              <a:gd name="connsiteY114" fmla="*/ 446850 h 5143500"/>
              <a:gd name="connsiteX115" fmla="*/ 4580685 w 9137327"/>
              <a:gd name="connsiteY115" fmla="*/ 460100 h 5143500"/>
              <a:gd name="connsiteX116" fmla="*/ 4580938 w 9137327"/>
              <a:gd name="connsiteY116" fmla="*/ 459719 h 5143500"/>
              <a:gd name="connsiteX117" fmla="*/ 4580938 w 9137327"/>
              <a:gd name="connsiteY117" fmla="*/ 464051 h 5143500"/>
              <a:gd name="connsiteX118" fmla="*/ 4580430 w 9137327"/>
              <a:gd name="connsiteY118" fmla="*/ 468255 h 5143500"/>
              <a:gd name="connsiteX119" fmla="*/ 4580051 w 9137327"/>
              <a:gd name="connsiteY119" fmla="*/ 472460 h 5143500"/>
              <a:gd name="connsiteX120" fmla="*/ 4579543 w 9137327"/>
              <a:gd name="connsiteY120" fmla="*/ 476409 h 5143500"/>
              <a:gd name="connsiteX121" fmla="*/ 4578907 w 9137327"/>
              <a:gd name="connsiteY121" fmla="*/ 480232 h 5143500"/>
              <a:gd name="connsiteX122" fmla="*/ 4578147 w 9137327"/>
              <a:gd name="connsiteY122" fmla="*/ 484054 h 5143500"/>
              <a:gd name="connsiteX123" fmla="*/ 4577258 w 9137327"/>
              <a:gd name="connsiteY123" fmla="*/ 487621 h 5143500"/>
              <a:gd name="connsiteX124" fmla="*/ 4576242 w 9137327"/>
              <a:gd name="connsiteY124" fmla="*/ 491061 h 5143500"/>
              <a:gd name="connsiteX125" fmla="*/ 4575227 w 9137327"/>
              <a:gd name="connsiteY125" fmla="*/ 494502 h 5143500"/>
              <a:gd name="connsiteX126" fmla="*/ 4573957 w 9137327"/>
              <a:gd name="connsiteY126" fmla="*/ 497814 h 5143500"/>
              <a:gd name="connsiteX127" fmla="*/ 4572689 w 9137327"/>
              <a:gd name="connsiteY127" fmla="*/ 500872 h 5143500"/>
              <a:gd name="connsiteX128" fmla="*/ 4571292 w 9137327"/>
              <a:gd name="connsiteY128" fmla="*/ 503929 h 5143500"/>
              <a:gd name="connsiteX129" fmla="*/ 4569769 w 9137327"/>
              <a:gd name="connsiteY129" fmla="*/ 506733 h 5143500"/>
              <a:gd name="connsiteX130" fmla="*/ 4568246 w 9137327"/>
              <a:gd name="connsiteY130" fmla="*/ 509408 h 5143500"/>
              <a:gd name="connsiteX131" fmla="*/ 4566597 w 9137327"/>
              <a:gd name="connsiteY131" fmla="*/ 511957 h 5143500"/>
              <a:gd name="connsiteX132" fmla="*/ 4564693 w 9137327"/>
              <a:gd name="connsiteY132" fmla="*/ 514249 h 5143500"/>
              <a:gd name="connsiteX133" fmla="*/ 4562790 w 9137327"/>
              <a:gd name="connsiteY133" fmla="*/ 516670 h 5143500"/>
              <a:gd name="connsiteX134" fmla="*/ 4560886 w 9137327"/>
              <a:gd name="connsiteY134" fmla="*/ 518837 h 5143500"/>
              <a:gd name="connsiteX135" fmla="*/ 4558855 w 9137327"/>
              <a:gd name="connsiteY135" fmla="*/ 520876 h 5143500"/>
              <a:gd name="connsiteX136" fmla="*/ 4556570 w 9137327"/>
              <a:gd name="connsiteY136" fmla="*/ 522659 h 5143500"/>
              <a:gd name="connsiteX137" fmla="*/ 4554286 w 9137327"/>
              <a:gd name="connsiteY137" fmla="*/ 524443 h 5143500"/>
              <a:gd name="connsiteX138" fmla="*/ 4551875 w 9137327"/>
              <a:gd name="connsiteY138" fmla="*/ 526099 h 5143500"/>
              <a:gd name="connsiteX139" fmla="*/ 4549591 w 9137327"/>
              <a:gd name="connsiteY139" fmla="*/ 527373 h 5143500"/>
              <a:gd name="connsiteX140" fmla="*/ 4547052 w 9137327"/>
              <a:gd name="connsiteY140" fmla="*/ 528648 h 5143500"/>
              <a:gd name="connsiteX141" fmla="*/ 4544386 w 9137327"/>
              <a:gd name="connsiteY141" fmla="*/ 529667 h 5143500"/>
              <a:gd name="connsiteX142" fmla="*/ 4541721 w 9137327"/>
              <a:gd name="connsiteY142" fmla="*/ 530559 h 5143500"/>
              <a:gd name="connsiteX143" fmla="*/ 4538929 w 9137327"/>
              <a:gd name="connsiteY143" fmla="*/ 531323 h 5143500"/>
              <a:gd name="connsiteX144" fmla="*/ 4536137 w 9137327"/>
              <a:gd name="connsiteY144" fmla="*/ 531960 h 5143500"/>
              <a:gd name="connsiteX145" fmla="*/ 4533218 w 9137327"/>
              <a:gd name="connsiteY145" fmla="*/ 532342 h 5143500"/>
              <a:gd name="connsiteX146" fmla="*/ 4530172 w 9137327"/>
              <a:gd name="connsiteY146" fmla="*/ 532598 h 5143500"/>
              <a:gd name="connsiteX147" fmla="*/ 4524208 w 9137327"/>
              <a:gd name="connsiteY147" fmla="*/ 532598 h 5143500"/>
              <a:gd name="connsiteX148" fmla="*/ 4521162 w 9137327"/>
              <a:gd name="connsiteY148" fmla="*/ 532342 h 5143500"/>
              <a:gd name="connsiteX149" fmla="*/ 4518369 w 9137327"/>
              <a:gd name="connsiteY149" fmla="*/ 531960 h 5143500"/>
              <a:gd name="connsiteX150" fmla="*/ 4515704 w 9137327"/>
              <a:gd name="connsiteY150" fmla="*/ 531323 h 5143500"/>
              <a:gd name="connsiteX151" fmla="*/ 4513038 w 9137327"/>
              <a:gd name="connsiteY151" fmla="*/ 530686 h 5143500"/>
              <a:gd name="connsiteX152" fmla="*/ 4510499 w 9137327"/>
              <a:gd name="connsiteY152" fmla="*/ 529794 h 5143500"/>
              <a:gd name="connsiteX153" fmla="*/ 4507962 w 9137327"/>
              <a:gd name="connsiteY153" fmla="*/ 528902 h 5143500"/>
              <a:gd name="connsiteX154" fmla="*/ 4505551 w 9137327"/>
              <a:gd name="connsiteY154" fmla="*/ 527628 h 5143500"/>
              <a:gd name="connsiteX155" fmla="*/ 4503265 w 9137327"/>
              <a:gd name="connsiteY155" fmla="*/ 526354 h 5143500"/>
              <a:gd name="connsiteX156" fmla="*/ 4500982 w 9137327"/>
              <a:gd name="connsiteY156" fmla="*/ 524825 h 5143500"/>
              <a:gd name="connsiteX157" fmla="*/ 4498951 w 9137327"/>
              <a:gd name="connsiteY157" fmla="*/ 523169 h 5143500"/>
              <a:gd name="connsiteX158" fmla="*/ 4496920 w 9137327"/>
              <a:gd name="connsiteY158" fmla="*/ 521257 h 5143500"/>
              <a:gd name="connsiteX159" fmla="*/ 4495016 w 9137327"/>
              <a:gd name="connsiteY159" fmla="*/ 519219 h 5143500"/>
              <a:gd name="connsiteX160" fmla="*/ 4493112 w 9137327"/>
              <a:gd name="connsiteY160" fmla="*/ 517180 h 5143500"/>
              <a:gd name="connsiteX161" fmla="*/ 4491336 w 9137327"/>
              <a:gd name="connsiteY161" fmla="*/ 515014 h 5143500"/>
              <a:gd name="connsiteX162" fmla="*/ 4489685 w 9137327"/>
              <a:gd name="connsiteY162" fmla="*/ 512593 h 5143500"/>
              <a:gd name="connsiteX163" fmla="*/ 4488163 w 9137327"/>
              <a:gd name="connsiteY163" fmla="*/ 510045 h 5143500"/>
              <a:gd name="connsiteX164" fmla="*/ 4486640 w 9137327"/>
              <a:gd name="connsiteY164" fmla="*/ 507370 h 5143500"/>
              <a:gd name="connsiteX165" fmla="*/ 4485244 w 9137327"/>
              <a:gd name="connsiteY165" fmla="*/ 504568 h 5143500"/>
              <a:gd name="connsiteX166" fmla="*/ 4483974 w 9137327"/>
              <a:gd name="connsiteY166" fmla="*/ 501637 h 5143500"/>
              <a:gd name="connsiteX167" fmla="*/ 4482706 w 9137327"/>
              <a:gd name="connsiteY167" fmla="*/ 498579 h 5143500"/>
              <a:gd name="connsiteX168" fmla="*/ 4481564 w 9137327"/>
              <a:gd name="connsiteY168" fmla="*/ 495394 h 5143500"/>
              <a:gd name="connsiteX169" fmla="*/ 4480549 w 9137327"/>
              <a:gd name="connsiteY169" fmla="*/ 492208 h 5143500"/>
              <a:gd name="connsiteX170" fmla="*/ 4479660 w 9137327"/>
              <a:gd name="connsiteY170" fmla="*/ 488640 h 5143500"/>
              <a:gd name="connsiteX171" fmla="*/ 4478771 w 9137327"/>
              <a:gd name="connsiteY171" fmla="*/ 485201 h 5143500"/>
              <a:gd name="connsiteX172" fmla="*/ 4478137 w 9137327"/>
              <a:gd name="connsiteY172" fmla="*/ 481505 h 5143500"/>
              <a:gd name="connsiteX173" fmla="*/ 4477629 w 9137327"/>
              <a:gd name="connsiteY173" fmla="*/ 477811 h 5143500"/>
              <a:gd name="connsiteX174" fmla="*/ 4477121 w 9137327"/>
              <a:gd name="connsiteY174" fmla="*/ 473734 h 5143500"/>
              <a:gd name="connsiteX175" fmla="*/ 4476740 w 9137327"/>
              <a:gd name="connsiteY175" fmla="*/ 469784 h 5143500"/>
              <a:gd name="connsiteX176" fmla="*/ 4476359 w 9137327"/>
              <a:gd name="connsiteY176" fmla="*/ 465579 h 5143500"/>
              <a:gd name="connsiteX177" fmla="*/ 4476359 w 9137327"/>
              <a:gd name="connsiteY177" fmla="*/ 448379 h 5143500"/>
              <a:gd name="connsiteX178" fmla="*/ 4476740 w 9137327"/>
              <a:gd name="connsiteY178" fmla="*/ 444175 h 5143500"/>
              <a:gd name="connsiteX179" fmla="*/ 4477248 w 9137327"/>
              <a:gd name="connsiteY179" fmla="*/ 440097 h 5143500"/>
              <a:gd name="connsiteX180" fmla="*/ 4477756 w 9137327"/>
              <a:gd name="connsiteY180" fmla="*/ 436147 h 5143500"/>
              <a:gd name="connsiteX181" fmla="*/ 4478390 w 9137327"/>
              <a:gd name="connsiteY181" fmla="*/ 432326 h 5143500"/>
              <a:gd name="connsiteX182" fmla="*/ 4479152 w 9137327"/>
              <a:gd name="connsiteY182" fmla="*/ 428631 h 5143500"/>
              <a:gd name="connsiteX183" fmla="*/ 4480041 w 9137327"/>
              <a:gd name="connsiteY183" fmla="*/ 425064 h 5143500"/>
              <a:gd name="connsiteX184" fmla="*/ 4480928 w 9137327"/>
              <a:gd name="connsiteY184" fmla="*/ 421623 h 5143500"/>
              <a:gd name="connsiteX185" fmla="*/ 4482072 w 9137327"/>
              <a:gd name="connsiteY185" fmla="*/ 418183 h 5143500"/>
              <a:gd name="connsiteX186" fmla="*/ 4483340 w 9137327"/>
              <a:gd name="connsiteY186" fmla="*/ 414998 h 5143500"/>
              <a:gd name="connsiteX187" fmla="*/ 4484610 w 9137327"/>
              <a:gd name="connsiteY187" fmla="*/ 411940 h 5143500"/>
              <a:gd name="connsiteX188" fmla="*/ 4486005 w 9137327"/>
              <a:gd name="connsiteY188" fmla="*/ 409009 h 5143500"/>
              <a:gd name="connsiteX189" fmla="*/ 4487528 w 9137327"/>
              <a:gd name="connsiteY189" fmla="*/ 406079 h 5143500"/>
              <a:gd name="connsiteX190" fmla="*/ 4489177 w 9137327"/>
              <a:gd name="connsiteY190" fmla="*/ 403403 h 5143500"/>
              <a:gd name="connsiteX191" fmla="*/ 4490955 w 9137327"/>
              <a:gd name="connsiteY191" fmla="*/ 400728 h 5143500"/>
              <a:gd name="connsiteX192" fmla="*/ 4492605 w 9137327"/>
              <a:gd name="connsiteY192" fmla="*/ 398307 h 5143500"/>
              <a:gd name="connsiteX193" fmla="*/ 4494509 w 9137327"/>
              <a:gd name="connsiteY193" fmla="*/ 396014 h 5143500"/>
              <a:gd name="connsiteX194" fmla="*/ 4496539 w 9137327"/>
              <a:gd name="connsiteY194" fmla="*/ 393847 h 5143500"/>
              <a:gd name="connsiteX195" fmla="*/ 4498443 w 9137327"/>
              <a:gd name="connsiteY195" fmla="*/ 391809 h 5143500"/>
              <a:gd name="connsiteX196" fmla="*/ 4500601 w 9137327"/>
              <a:gd name="connsiteY196" fmla="*/ 389897 h 5143500"/>
              <a:gd name="connsiteX197" fmla="*/ 4502886 w 9137327"/>
              <a:gd name="connsiteY197" fmla="*/ 388241 h 5143500"/>
              <a:gd name="connsiteX198" fmla="*/ 4505170 w 9137327"/>
              <a:gd name="connsiteY198" fmla="*/ 386585 h 5143500"/>
              <a:gd name="connsiteX199" fmla="*/ 4507455 w 9137327"/>
              <a:gd name="connsiteY199" fmla="*/ 385183 h 5143500"/>
              <a:gd name="connsiteX200" fmla="*/ 4509993 w 9137327"/>
              <a:gd name="connsiteY200" fmla="*/ 383910 h 5143500"/>
              <a:gd name="connsiteX201" fmla="*/ 4512530 w 9137327"/>
              <a:gd name="connsiteY201" fmla="*/ 382891 h 5143500"/>
              <a:gd name="connsiteX202" fmla="*/ 4515196 w 9137327"/>
              <a:gd name="connsiteY202" fmla="*/ 381999 h 5143500"/>
              <a:gd name="connsiteX203" fmla="*/ 4517988 w 9137327"/>
              <a:gd name="connsiteY203" fmla="*/ 381106 h 5143500"/>
              <a:gd name="connsiteX204" fmla="*/ 4520781 w 9137327"/>
              <a:gd name="connsiteY204" fmla="*/ 380597 h 5143500"/>
              <a:gd name="connsiteX205" fmla="*/ 4523572 w 9137327"/>
              <a:gd name="connsiteY205" fmla="*/ 380214 h 5143500"/>
              <a:gd name="connsiteX206" fmla="*/ 4647442 w 9137327"/>
              <a:gd name="connsiteY206" fmla="*/ 362505 h 5143500"/>
              <a:gd name="connsiteX207" fmla="*/ 4647950 w 9137327"/>
              <a:gd name="connsiteY207" fmla="*/ 365308 h 5143500"/>
              <a:gd name="connsiteX208" fmla="*/ 4648457 w 9137327"/>
              <a:gd name="connsiteY208" fmla="*/ 368494 h 5143500"/>
              <a:gd name="connsiteX209" fmla="*/ 4648838 w 9137327"/>
              <a:gd name="connsiteY209" fmla="*/ 372061 h 5143500"/>
              <a:gd name="connsiteX210" fmla="*/ 4649092 w 9137327"/>
              <a:gd name="connsiteY210" fmla="*/ 375629 h 5143500"/>
              <a:gd name="connsiteX211" fmla="*/ 4649346 w 9137327"/>
              <a:gd name="connsiteY211" fmla="*/ 379450 h 5143500"/>
              <a:gd name="connsiteX212" fmla="*/ 4649346 w 9137327"/>
              <a:gd name="connsiteY212" fmla="*/ 383527 h 5143500"/>
              <a:gd name="connsiteX213" fmla="*/ 4649599 w 9137327"/>
              <a:gd name="connsiteY213" fmla="*/ 387732 h 5143500"/>
              <a:gd name="connsiteX214" fmla="*/ 4649599 w 9137327"/>
              <a:gd name="connsiteY214" fmla="*/ 529667 h 5143500"/>
              <a:gd name="connsiteX215" fmla="*/ 4649346 w 9137327"/>
              <a:gd name="connsiteY215" fmla="*/ 533871 h 5143500"/>
              <a:gd name="connsiteX216" fmla="*/ 4649092 w 9137327"/>
              <a:gd name="connsiteY216" fmla="*/ 537694 h 5143500"/>
              <a:gd name="connsiteX217" fmla="*/ 4648838 w 9137327"/>
              <a:gd name="connsiteY217" fmla="*/ 541389 h 5143500"/>
              <a:gd name="connsiteX218" fmla="*/ 4648457 w 9137327"/>
              <a:gd name="connsiteY218" fmla="*/ 544702 h 5143500"/>
              <a:gd name="connsiteX219" fmla="*/ 4647950 w 9137327"/>
              <a:gd name="connsiteY219" fmla="*/ 547887 h 5143500"/>
              <a:gd name="connsiteX220" fmla="*/ 4647442 w 9137327"/>
              <a:gd name="connsiteY220" fmla="*/ 550818 h 5143500"/>
              <a:gd name="connsiteX221" fmla="*/ 4678155 w 9137327"/>
              <a:gd name="connsiteY221" fmla="*/ 550818 h 5143500"/>
              <a:gd name="connsiteX222" fmla="*/ 4677647 w 9137327"/>
              <a:gd name="connsiteY222" fmla="*/ 547760 h 5143500"/>
              <a:gd name="connsiteX223" fmla="*/ 4677141 w 9137327"/>
              <a:gd name="connsiteY223" fmla="*/ 544574 h 5143500"/>
              <a:gd name="connsiteX224" fmla="*/ 4676760 w 9137327"/>
              <a:gd name="connsiteY224" fmla="*/ 541006 h 5143500"/>
              <a:gd name="connsiteX225" fmla="*/ 4676505 w 9137327"/>
              <a:gd name="connsiteY225" fmla="*/ 537439 h 5143500"/>
              <a:gd name="connsiteX226" fmla="*/ 4676252 w 9137327"/>
              <a:gd name="connsiteY226" fmla="*/ 533617 h 5143500"/>
              <a:gd name="connsiteX227" fmla="*/ 4676252 w 9137327"/>
              <a:gd name="connsiteY227" fmla="*/ 529540 h 5143500"/>
              <a:gd name="connsiteX228" fmla="*/ 4675998 w 9137327"/>
              <a:gd name="connsiteY228" fmla="*/ 525336 h 5143500"/>
              <a:gd name="connsiteX229" fmla="*/ 4675998 w 9137327"/>
              <a:gd name="connsiteY229" fmla="*/ 462012 h 5143500"/>
              <a:gd name="connsiteX230" fmla="*/ 4695289 w 9137327"/>
              <a:gd name="connsiteY230" fmla="*/ 462012 h 5143500"/>
              <a:gd name="connsiteX231" fmla="*/ 4699477 w 9137327"/>
              <a:gd name="connsiteY231" fmla="*/ 462267 h 5143500"/>
              <a:gd name="connsiteX232" fmla="*/ 4701509 w 9137327"/>
              <a:gd name="connsiteY232" fmla="*/ 462267 h 5143500"/>
              <a:gd name="connsiteX233" fmla="*/ 4703412 w 9137327"/>
              <a:gd name="connsiteY233" fmla="*/ 462650 h 5143500"/>
              <a:gd name="connsiteX234" fmla="*/ 4705189 w 9137327"/>
              <a:gd name="connsiteY234" fmla="*/ 462904 h 5143500"/>
              <a:gd name="connsiteX235" fmla="*/ 4706839 w 9137327"/>
              <a:gd name="connsiteY235" fmla="*/ 463160 h 5143500"/>
              <a:gd name="connsiteX236" fmla="*/ 4708488 w 9137327"/>
              <a:gd name="connsiteY236" fmla="*/ 463668 h 5143500"/>
              <a:gd name="connsiteX237" fmla="*/ 4710139 w 9137327"/>
              <a:gd name="connsiteY237" fmla="*/ 464179 h 5143500"/>
              <a:gd name="connsiteX238" fmla="*/ 4711534 w 9137327"/>
              <a:gd name="connsiteY238" fmla="*/ 464687 h 5143500"/>
              <a:gd name="connsiteX239" fmla="*/ 4712931 w 9137327"/>
              <a:gd name="connsiteY239" fmla="*/ 465198 h 5143500"/>
              <a:gd name="connsiteX240" fmla="*/ 4714200 w 9137327"/>
              <a:gd name="connsiteY240" fmla="*/ 465835 h 5143500"/>
              <a:gd name="connsiteX241" fmla="*/ 4715469 w 9137327"/>
              <a:gd name="connsiteY241" fmla="*/ 466726 h 5143500"/>
              <a:gd name="connsiteX242" fmla="*/ 4716611 w 9137327"/>
              <a:gd name="connsiteY242" fmla="*/ 467491 h 5143500"/>
              <a:gd name="connsiteX243" fmla="*/ 4717881 w 9137327"/>
              <a:gd name="connsiteY243" fmla="*/ 468383 h 5143500"/>
              <a:gd name="connsiteX244" fmla="*/ 4718896 w 9137327"/>
              <a:gd name="connsiteY244" fmla="*/ 469402 h 5143500"/>
              <a:gd name="connsiteX245" fmla="*/ 4719911 w 9137327"/>
              <a:gd name="connsiteY245" fmla="*/ 470422 h 5143500"/>
              <a:gd name="connsiteX246" fmla="*/ 4721053 w 9137327"/>
              <a:gd name="connsiteY246" fmla="*/ 471568 h 5143500"/>
              <a:gd name="connsiteX247" fmla="*/ 4721942 w 9137327"/>
              <a:gd name="connsiteY247" fmla="*/ 472841 h 5143500"/>
              <a:gd name="connsiteX248" fmla="*/ 4722831 w 9137327"/>
              <a:gd name="connsiteY248" fmla="*/ 474243 h 5143500"/>
              <a:gd name="connsiteX249" fmla="*/ 4723718 w 9137327"/>
              <a:gd name="connsiteY249" fmla="*/ 475772 h 5143500"/>
              <a:gd name="connsiteX250" fmla="*/ 4724607 w 9137327"/>
              <a:gd name="connsiteY250" fmla="*/ 477428 h 5143500"/>
              <a:gd name="connsiteX251" fmla="*/ 4725496 w 9137327"/>
              <a:gd name="connsiteY251" fmla="*/ 479086 h 5143500"/>
              <a:gd name="connsiteX252" fmla="*/ 4726384 w 9137327"/>
              <a:gd name="connsiteY252" fmla="*/ 480997 h 5143500"/>
              <a:gd name="connsiteX253" fmla="*/ 4727272 w 9137327"/>
              <a:gd name="connsiteY253" fmla="*/ 482907 h 5143500"/>
              <a:gd name="connsiteX254" fmla="*/ 4728921 w 9137327"/>
              <a:gd name="connsiteY254" fmla="*/ 487240 h 5143500"/>
              <a:gd name="connsiteX255" fmla="*/ 4730572 w 9137327"/>
              <a:gd name="connsiteY255" fmla="*/ 491954 h 5143500"/>
              <a:gd name="connsiteX256" fmla="*/ 4732348 w 9137327"/>
              <a:gd name="connsiteY256" fmla="*/ 497304 h 5143500"/>
              <a:gd name="connsiteX257" fmla="*/ 4741994 w 9137327"/>
              <a:gd name="connsiteY257" fmla="*/ 528011 h 5143500"/>
              <a:gd name="connsiteX258" fmla="*/ 4744406 w 9137327"/>
              <a:gd name="connsiteY258" fmla="*/ 535910 h 5143500"/>
              <a:gd name="connsiteX259" fmla="*/ 4746055 w 9137327"/>
              <a:gd name="connsiteY259" fmla="*/ 541898 h 5143500"/>
              <a:gd name="connsiteX260" fmla="*/ 4747071 w 9137327"/>
              <a:gd name="connsiteY260" fmla="*/ 545975 h 5143500"/>
              <a:gd name="connsiteX261" fmla="*/ 4747325 w 9137327"/>
              <a:gd name="connsiteY261" fmla="*/ 547377 h 5143500"/>
              <a:gd name="connsiteX262" fmla="*/ 4747325 w 9137327"/>
              <a:gd name="connsiteY262" fmla="*/ 549926 h 5143500"/>
              <a:gd name="connsiteX263" fmla="*/ 4747071 w 9137327"/>
              <a:gd name="connsiteY263" fmla="*/ 550818 h 5143500"/>
              <a:gd name="connsiteX264" fmla="*/ 4778166 w 9137327"/>
              <a:gd name="connsiteY264" fmla="*/ 550818 h 5143500"/>
              <a:gd name="connsiteX265" fmla="*/ 4776896 w 9137327"/>
              <a:gd name="connsiteY265" fmla="*/ 548141 h 5143500"/>
              <a:gd name="connsiteX266" fmla="*/ 4775626 w 9137327"/>
              <a:gd name="connsiteY266" fmla="*/ 545721 h 5143500"/>
              <a:gd name="connsiteX267" fmla="*/ 4776134 w 9137327"/>
              <a:gd name="connsiteY267" fmla="*/ 545339 h 5143500"/>
              <a:gd name="connsiteX268" fmla="*/ 4774992 w 9137327"/>
              <a:gd name="connsiteY268" fmla="*/ 542790 h 5143500"/>
              <a:gd name="connsiteX269" fmla="*/ 4773850 w 9137327"/>
              <a:gd name="connsiteY269" fmla="*/ 540115 h 5143500"/>
              <a:gd name="connsiteX270" fmla="*/ 4772708 w 9137327"/>
              <a:gd name="connsiteY270" fmla="*/ 536929 h 5143500"/>
              <a:gd name="connsiteX271" fmla="*/ 4771312 w 9137327"/>
              <a:gd name="connsiteY271" fmla="*/ 532980 h 5143500"/>
              <a:gd name="connsiteX272" fmla="*/ 4767504 w 9137327"/>
              <a:gd name="connsiteY272" fmla="*/ 521640 h 5143500"/>
              <a:gd name="connsiteX273" fmla="*/ 4757478 w 9137327"/>
              <a:gd name="connsiteY273" fmla="*/ 489788 h 5143500"/>
              <a:gd name="connsiteX274" fmla="*/ 4755829 w 9137327"/>
              <a:gd name="connsiteY274" fmla="*/ 485074 h 5143500"/>
              <a:gd name="connsiteX275" fmla="*/ 4754432 w 9137327"/>
              <a:gd name="connsiteY275" fmla="*/ 480869 h 5143500"/>
              <a:gd name="connsiteX276" fmla="*/ 4752909 w 9137327"/>
              <a:gd name="connsiteY276" fmla="*/ 477047 h 5143500"/>
              <a:gd name="connsiteX277" fmla="*/ 4751640 w 9137327"/>
              <a:gd name="connsiteY277" fmla="*/ 473607 h 5143500"/>
              <a:gd name="connsiteX278" fmla="*/ 4750243 w 9137327"/>
              <a:gd name="connsiteY278" fmla="*/ 470549 h 5143500"/>
              <a:gd name="connsiteX279" fmla="*/ 4748975 w 9137327"/>
              <a:gd name="connsiteY279" fmla="*/ 467745 h 5143500"/>
              <a:gd name="connsiteX280" fmla="*/ 4747578 w 9137327"/>
              <a:gd name="connsiteY280" fmla="*/ 465198 h 5143500"/>
              <a:gd name="connsiteX281" fmla="*/ 4746182 w 9137327"/>
              <a:gd name="connsiteY281" fmla="*/ 463031 h 5143500"/>
              <a:gd name="connsiteX282" fmla="*/ 4744532 w 9137327"/>
              <a:gd name="connsiteY282" fmla="*/ 461120 h 5143500"/>
              <a:gd name="connsiteX283" fmla="*/ 4742883 w 9137327"/>
              <a:gd name="connsiteY283" fmla="*/ 459210 h 5143500"/>
              <a:gd name="connsiteX284" fmla="*/ 4741233 w 9137327"/>
              <a:gd name="connsiteY284" fmla="*/ 457554 h 5143500"/>
              <a:gd name="connsiteX285" fmla="*/ 4739203 w 9137327"/>
              <a:gd name="connsiteY285" fmla="*/ 456152 h 5143500"/>
              <a:gd name="connsiteX286" fmla="*/ 4737044 w 9137327"/>
              <a:gd name="connsiteY286" fmla="*/ 454623 h 5143500"/>
              <a:gd name="connsiteX287" fmla="*/ 4734760 w 9137327"/>
              <a:gd name="connsiteY287" fmla="*/ 453348 h 5143500"/>
              <a:gd name="connsiteX288" fmla="*/ 4732095 w 9137327"/>
              <a:gd name="connsiteY288" fmla="*/ 451946 h 5143500"/>
              <a:gd name="connsiteX289" fmla="*/ 4729302 w 9137327"/>
              <a:gd name="connsiteY289" fmla="*/ 450673 h 5143500"/>
              <a:gd name="connsiteX290" fmla="*/ 4733745 w 9137327"/>
              <a:gd name="connsiteY290" fmla="*/ 448761 h 5143500"/>
              <a:gd name="connsiteX291" fmla="*/ 4737806 w 9137327"/>
              <a:gd name="connsiteY291" fmla="*/ 446851 h 5143500"/>
              <a:gd name="connsiteX292" fmla="*/ 4741486 w 9137327"/>
              <a:gd name="connsiteY292" fmla="*/ 444940 h 5143500"/>
              <a:gd name="connsiteX293" fmla="*/ 4743264 w 9137327"/>
              <a:gd name="connsiteY293" fmla="*/ 443920 h 5143500"/>
              <a:gd name="connsiteX294" fmla="*/ 4744913 w 9137327"/>
              <a:gd name="connsiteY294" fmla="*/ 442773 h 5143500"/>
              <a:gd name="connsiteX295" fmla="*/ 4746563 w 9137327"/>
              <a:gd name="connsiteY295" fmla="*/ 441753 h 5143500"/>
              <a:gd name="connsiteX296" fmla="*/ 4747959 w 9137327"/>
              <a:gd name="connsiteY296" fmla="*/ 440607 h 5143500"/>
              <a:gd name="connsiteX297" fmla="*/ 4749482 w 9137327"/>
              <a:gd name="connsiteY297" fmla="*/ 439588 h 5143500"/>
              <a:gd name="connsiteX298" fmla="*/ 4750751 w 9137327"/>
              <a:gd name="connsiteY298" fmla="*/ 438441 h 5143500"/>
              <a:gd name="connsiteX299" fmla="*/ 4752021 w 9137327"/>
              <a:gd name="connsiteY299" fmla="*/ 437295 h 5143500"/>
              <a:gd name="connsiteX300" fmla="*/ 4753163 w 9137327"/>
              <a:gd name="connsiteY300" fmla="*/ 436147 h 5143500"/>
              <a:gd name="connsiteX301" fmla="*/ 4754432 w 9137327"/>
              <a:gd name="connsiteY301" fmla="*/ 434874 h 5143500"/>
              <a:gd name="connsiteX302" fmla="*/ 4755448 w 9137327"/>
              <a:gd name="connsiteY302" fmla="*/ 433728 h 5143500"/>
              <a:gd name="connsiteX303" fmla="*/ 4756337 w 9137327"/>
              <a:gd name="connsiteY303" fmla="*/ 432453 h 5143500"/>
              <a:gd name="connsiteX304" fmla="*/ 4757224 w 9137327"/>
              <a:gd name="connsiteY304" fmla="*/ 431179 h 5143500"/>
              <a:gd name="connsiteX305" fmla="*/ 4758113 w 9137327"/>
              <a:gd name="connsiteY305" fmla="*/ 429651 h 5143500"/>
              <a:gd name="connsiteX306" fmla="*/ 4758874 w 9137327"/>
              <a:gd name="connsiteY306" fmla="*/ 428376 h 5143500"/>
              <a:gd name="connsiteX307" fmla="*/ 4759509 w 9137327"/>
              <a:gd name="connsiteY307" fmla="*/ 426847 h 5143500"/>
              <a:gd name="connsiteX308" fmla="*/ 4760270 w 9137327"/>
              <a:gd name="connsiteY308" fmla="*/ 425445 h 5143500"/>
              <a:gd name="connsiteX309" fmla="*/ 4760778 w 9137327"/>
              <a:gd name="connsiteY309" fmla="*/ 423916 h 5143500"/>
              <a:gd name="connsiteX310" fmla="*/ 4761285 w 9137327"/>
              <a:gd name="connsiteY310" fmla="*/ 422388 h 5143500"/>
              <a:gd name="connsiteX311" fmla="*/ 4761793 w 9137327"/>
              <a:gd name="connsiteY311" fmla="*/ 420731 h 5143500"/>
              <a:gd name="connsiteX312" fmla="*/ 4762174 w 9137327"/>
              <a:gd name="connsiteY312" fmla="*/ 419202 h 5143500"/>
              <a:gd name="connsiteX313" fmla="*/ 4762427 w 9137327"/>
              <a:gd name="connsiteY313" fmla="*/ 417546 h 5143500"/>
              <a:gd name="connsiteX314" fmla="*/ 4762808 w 9137327"/>
              <a:gd name="connsiteY314" fmla="*/ 415762 h 5143500"/>
              <a:gd name="connsiteX315" fmla="*/ 4762808 w 9137327"/>
              <a:gd name="connsiteY315" fmla="*/ 413979 h 5143500"/>
              <a:gd name="connsiteX316" fmla="*/ 4763063 w 9137327"/>
              <a:gd name="connsiteY316" fmla="*/ 412067 h 5143500"/>
              <a:gd name="connsiteX317" fmla="*/ 4763063 w 9137327"/>
              <a:gd name="connsiteY317" fmla="*/ 402894 h 5143500"/>
              <a:gd name="connsiteX318" fmla="*/ 4762555 w 9137327"/>
              <a:gd name="connsiteY318" fmla="*/ 400346 h 5143500"/>
              <a:gd name="connsiteX319" fmla="*/ 4762047 w 9137327"/>
              <a:gd name="connsiteY319" fmla="*/ 397797 h 5143500"/>
              <a:gd name="connsiteX320" fmla="*/ 4761540 w 9137327"/>
              <a:gd name="connsiteY320" fmla="*/ 395249 h 5143500"/>
              <a:gd name="connsiteX321" fmla="*/ 4760778 w 9137327"/>
              <a:gd name="connsiteY321" fmla="*/ 392957 h 5143500"/>
              <a:gd name="connsiteX322" fmla="*/ 4759890 w 9137327"/>
              <a:gd name="connsiteY322" fmla="*/ 390662 h 5143500"/>
              <a:gd name="connsiteX323" fmla="*/ 4758747 w 9137327"/>
              <a:gd name="connsiteY323" fmla="*/ 388497 h 5143500"/>
              <a:gd name="connsiteX324" fmla="*/ 4757732 w 9137327"/>
              <a:gd name="connsiteY324" fmla="*/ 386331 h 5143500"/>
              <a:gd name="connsiteX325" fmla="*/ 4756337 w 9137327"/>
              <a:gd name="connsiteY325" fmla="*/ 384293 h 5143500"/>
              <a:gd name="connsiteX326" fmla="*/ 4755067 w 9137327"/>
              <a:gd name="connsiteY326" fmla="*/ 382381 h 5143500"/>
              <a:gd name="connsiteX327" fmla="*/ 4753417 w 9137327"/>
              <a:gd name="connsiteY327" fmla="*/ 380598 h 5143500"/>
              <a:gd name="connsiteX328" fmla="*/ 4751768 w 9137327"/>
              <a:gd name="connsiteY328" fmla="*/ 378814 h 5143500"/>
              <a:gd name="connsiteX329" fmla="*/ 4749864 w 9137327"/>
              <a:gd name="connsiteY329" fmla="*/ 377029 h 5143500"/>
              <a:gd name="connsiteX330" fmla="*/ 4747833 w 9137327"/>
              <a:gd name="connsiteY330" fmla="*/ 375500 h 5143500"/>
              <a:gd name="connsiteX331" fmla="*/ 4745802 w 9137327"/>
              <a:gd name="connsiteY331" fmla="*/ 373971 h 5143500"/>
              <a:gd name="connsiteX332" fmla="*/ 4743517 w 9137327"/>
              <a:gd name="connsiteY332" fmla="*/ 372571 h 5143500"/>
              <a:gd name="connsiteX333" fmla="*/ 4741105 w 9137327"/>
              <a:gd name="connsiteY333" fmla="*/ 371296 h 5143500"/>
              <a:gd name="connsiteX334" fmla="*/ 4738568 w 9137327"/>
              <a:gd name="connsiteY334" fmla="*/ 370150 h 5143500"/>
              <a:gd name="connsiteX335" fmla="*/ 4736030 w 9137327"/>
              <a:gd name="connsiteY335" fmla="*/ 369003 h 5143500"/>
              <a:gd name="connsiteX336" fmla="*/ 4733364 w 9137327"/>
              <a:gd name="connsiteY336" fmla="*/ 367857 h 5143500"/>
              <a:gd name="connsiteX337" fmla="*/ 4730446 w 9137327"/>
              <a:gd name="connsiteY337" fmla="*/ 366965 h 5143500"/>
              <a:gd name="connsiteX338" fmla="*/ 4727400 w 9137327"/>
              <a:gd name="connsiteY338" fmla="*/ 366073 h 5143500"/>
              <a:gd name="connsiteX339" fmla="*/ 4724352 w 9137327"/>
              <a:gd name="connsiteY339" fmla="*/ 365180 h 5143500"/>
              <a:gd name="connsiteX340" fmla="*/ 4721180 w 9137327"/>
              <a:gd name="connsiteY340" fmla="*/ 364544 h 5143500"/>
              <a:gd name="connsiteX341" fmla="*/ 4717754 w 9137327"/>
              <a:gd name="connsiteY341" fmla="*/ 364034 h 5143500"/>
              <a:gd name="connsiteX342" fmla="*/ 4714200 w 9137327"/>
              <a:gd name="connsiteY342" fmla="*/ 363524 h 5143500"/>
              <a:gd name="connsiteX343" fmla="*/ 4710647 w 9137327"/>
              <a:gd name="connsiteY343" fmla="*/ 363015 h 5143500"/>
              <a:gd name="connsiteX344" fmla="*/ 4706839 w 9137327"/>
              <a:gd name="connsiteY344" fmla="*/ 362759 h 5143500"/>
              <a:gd name="connsiteX345" fmla="*/ 4702904 w 9137327"/>
              <a:gd name="connsiteY345" fmla="*/ 362505 h 5143500"/>
              <a:gd name="connsiteX346" fmla="*/ 5281133 w 9137327"/>
              <a:gd name="connsiteY346" fmla="*/ 362378 h 5143500"/>
              <a:gd name="connsiteX347" fmla="*/ 5281641 w 9137327"/>
              <a:gd name="connsiteY347" fmla="*/ 365309 h 5143500"/>
              <a:gd name="connsiteX348" fmla="*/ 5282022 w 9137327"/>
              <a:gd name="connsiteY348" fmla="*/ 368494 h 5143500"/>
              <a:gd name="connsiteX349" fmla="*/ 5282529 w 9137327"/>
              <a:gd name="connsiteY349" fmla="*/ 371934 h 5143500"/>
              <a:gd name="connsiteX350" fmla="*/ 5282783 w 9137327"/>
              <a:gd name="connsiteY350" fmla="*/ 375373 h 5143500"/>
              <a:gd name="connsiteX351" fmla="*/ 5283037 w 9137327"/>
              <a:gd name="connsiteY351" fmla="*/ 379196 h 5143500"/>
              <a:gd name="connsiteX352" fmla="*/ 5283418 w 9137327"/>
              <a:gd name="connsiteY352" fmla="*/ 383273 h 5143500"/>
              <a:gd name="connsiteX353" fmla="*/ 5283418 w 9137327"/>
              <a:gd name="connsiteY353" fmla="*/ 387478 h 5143500"/>
              <a:gd name="connsiteX354" fmla="*/ 5283418 w 9137327"/>
              <a:gd name="connsiteY354" fmla="*/ 391937 h 5143500"/>
              <a:gd name="connsiteX355" fmla="*/ 5283418 w 9137327"/>
              <a:gd name="connsiteY355" fmla="*/ 520876 h 5143500"/>
              <a:gd name="connsiteX356" fmla="*/ 5283418 w 9137327"/>
              <a:gd name="connsiteY356" fmla="*/ 525336 h 5143500"/>
              <a:gd name="connsiteX357" fmla="*/ 5283418 w 9137327"/>
              <a:gd name="connsiteY357" fmla="*/ 529413 h 5143500"/>
              <a:gd name="connsiteX358" fmla="*/ 5283037 w 9137327"/>
              <a:gd name="connsiteY358" fmla="*/ 533490 h 5143500"/>
              <a:gd name="connsiteX359" fmla="*/ 5282783 w 9137327"/>
              <a:gd name="connsiteY359" fmla="*/ 537312 h 5143500"/>
              <a:gd name="connsiteX360" fmla="*/ 5282529 w 9137327"/>
              <a:gd name="connsiteY360" fmla="*/ 541008 h 5143500"/>
              <a:gd name="connsiteX361" fmla="*/ 5282022 w 9137327"/>
              <a:gd name="connsiteY361" fmla="*/ 544319 h 5143500"/>
              <a:gd name="connsiteX362" fmla="*/ 5281641 w 9137327"/>
              <a:gd name="connsiteY362" fmla="*/ 547504 h 5143500"/>
              <a:gd name="connsiteX363" fmla="*/ 5281133 w 9137327"/>
              <a:gd name="connsiteY363" fmla="*/ 550435 h 5143500"/>
              <a:gd name="connsiteX364" fmla="*/ 5311846 w 9137327"/>
              <a:gd name="connsiteY364" fmla="*/ 550435 h 5143500"/>
              <a:gd name="connsiteX365" fmla="*/ 5311338 w 9137327"/>
              <a:gd name="connsiteY365" fmla="*/ 547377 h 5143500"/>
              <a:gd name="connsiteX366" fmla="*/ 5310832 w 9137327"/>
              <a:gd name="connsiteY366" fmla="*/ 544319 h 5143500"/>
              <a:gd name="connsiteX367" fmla="*/ 5310451 w 9137327"/>
              <a:gd name="connsiteY367" fmla="*/ 541008 h 5143500"/>
              <a:gd name="connsiteX368" fmla="*/ 5310070 w 9137327"/>
              <a:gd name="connsiteY368" fmla="*/ 537440 h 5143500"/>
              <a:gd name="connsiteX369" fmla="*/ 5309817 w 9137327"/>
              <a:gd name="connsiteY369" fmla="*/ 533744 h 5143500"/>
              <a:gd name="connsiteX370" fmla="*/ 5309689 w 9137327"/>
              <a:gd name="connsiteY370" fmla="*/ 529667 h 5143500"/>
              <a:gd name="connsiteX371" fmla="*/ 5309562 w 9137327"/>
              <a:gd name="connsiteY371" fmla="*/ 525463 h 5143500"/>
              <a:gd name="connsiteX372" fmla="*/ 5309436 w 9137327"/>
              <a:gd name="connsiteY372" fmla="*/ 520876 h 5143500"/>
              <a:gd name="connsiteX373" fmla="*/ 5309436 w 9137327"/>
              <a:gd name="connsiteY373" fmla="*/ 463541 h 5143500"/>
              <a:gd name="connsiteX374" fmla="*/ 5324792 w 9137327"/>
              <a:gd name="connsiteY374" fmla="*/ 462904 h 5143500"/>
              <a:gd name="connsiteX375" fmla="*/ 5335072 w 9137327"/>
              <a:gd name="connsiteY375" fmla="*/ 462523 h 5143500"/>
              <a:gd name="connsiteX376" fmla="*/ 5343702 w 9137327"/>
              <a:gd name="connsiteY376" fmla="*/ 462523 h 5143500"/>
              <a:gd name="connsiteX377" fmla="*/ 5354110 w 9137327"/>
              <a:gd name="connsiteY377" fmla="*/ 462523 h 5143500"/>
              <a:gd name="connsiteX378" fmla="*/ 5363501 w 9137327"/>
              <a:gd name="connsiteY378" fmla="*/ 462523 h 5143500"/>
              <a:gd name="connsiteX379" fmla="*/ 5371497 w 9137327"/>
              <a:gd name="connsiteY379" fmla="*/ 462523 h 5143500"/>
              <a:gd name="connsiteX380" fmla="*/ 5382032 w 9137327"/>
              <a:gd name="connsiteY380" fmla="*/ 462904 h 5143500"/>
              <a:gd name="connsiteX381" fmla="*/ 5398911 w 9137327"/>
              <a:gd name="connsiteY381" fmla="*/ 463541 h 5143500"/>
              <a:gd name="connsiteX382" fmla="*/ 5398911 w 9137327"/>
              <a:gd name="connsiteY382" fmla="*/ 520876 h 5143500"/>
              <a:gd name="connsiteX383" fmla="*/ 5398784 w 9137327"/>
              <a:gd name="connsiteY383" fmla="*/ 529667 h 5143500"/>
              <a:gd name="connsiteX384" fmla="*/ 5398658 w 9137327"/>
              <a:gd name="connsiteY384" fmla="*/ 533617 h 5143500"/>
              <a:gd name="connsiteX385" fmla="*/ 5398530 w 9137327"/>
              <a:gd name="connsiteY385" fmla="*/ 537185 h 5143500"/>
              <a:gd name="connsiteX386" fmla="*/ 5398277 w 9137327"/>
              <a:gd name="connsiteY386" fmla="*/ 540625 h 5143500"/>
              <a:gd name="connsiteX387" fmla="*/ 5397769 w 9137327"/>
              <a:gd name="connsiteY387" fmla="*/ 543937 h 5143500"/>
              <a:gd name="connsiteX388" fmla="*/ 5397261 w 9137327"/>
              <a:gd name="connsiteY388" fmla="*/ 547250 h 5143500"/>
              <a:gd name="connsiteX389" fmla="*/ 5396626 w 9137327"/>
              <a:gd name="connsiteY389" fmla="*/ 550435 h 5143500"/>
              <a:gd name="connsiteX390" fmla="*/ 5427340 w 9137327"/>
              <a:gd name="connsiteY390" fmla="*/ 550435 h 5143500"/>
              <a:gd name="connsiteX391" fmla="*/ 5426833 w 9137327"/>
              <a:gd name="connsiteY391" fmla="*/ 547250 h 5143500"/>
              <a:gd name="connsiteX392" fmla="*/ 5426325 w 9137327"/>
              <a:gd name="connsiteY392" fmla="*/ 543810 h 5143500"/>
              <a:gd name="connsiteX393" fmla="*/ 5425817 w 9137327"/>
              <a:gd name="connsiteY393" fmla="*/ 540369 h 5143500"/>
              <a:gd name="connsiteX394" fmla="*/ 5425563 w 9137327"/>
              <a:gd name="connsiteY394" fmla="*/ 536802 h 5143500"/>
              <a:gd name="connsiteX395" fmla="*/ 5425436 w 9137327"/>
              <a:gd name="connsiteY395" fmla="*/ 533107 h 5143500"/>
              <a:gd name="connsiteX396" fmla="*/ 5425183 w 9137327"/>
              <a:gd name="connsiteY396" fmla="*/ 529157 h 5143500"/>
              <a:gd name="connsiteX397" fmla="*/ 5425056 w 9137327"/>
              <a:gd name="connsiteY397" fmla="*/ 525209 h 5143500"/>
              <a:gd name="connsiteX398" fmla="*/ 5425056 w 9137327"/>
              <a:gd name="connsiteY398" fmla="*/ 520876 h 5143500"/>
              <a:gd name="connsiteX399" fmla="*/ 5425056 w 9137327"/>
              <a:gd name="connsiteY399" fmla="*/ 391937 h 5143500"/>
              <a:gd name="connsiteX400" fmla="*/ 5425056 w 9137327"/>
              <a:gd name="connsiteY400" fmla="*/ 387605 h 5143500"/>
              <a:gd name="connsiteX401" fmla="*/ 5425183 w 9137327"/>
              <a:gd name="connsiteY401" fmla="*/ 383527 h 5143500"/>
              <a:gd name="connsiteX402" fmla="*/ 5425436 w 9137327"/>
              <a:gd name="connsiteY402" fmla="*/ 379706 h 5143500"/>
              <a:gd name="connsiteX403" fmla="*/ 5425563 w 9137327"/>
              <a:gd name="connsiteY403" fmla="*/ 376011 h 5143500"/>
              <a:gd name="connsiteX404" fmla="*/ 5425817 w 9137327"/>
              <a:gd name="connsiteY404" fmla="*/ 372444 h 5143500"/>
              <a:gd name="connsiteX405" fmla="*/ 5426325 w 9137327"/>
              <a:gd name="connsiteY405" fmla="*/ 369003 h 5143500"/>
              <a:gd name="connsiteX406" fmla="*/ 5426833 w 9137327"/>
              <a:gd name="connsiteY406" fmla="*/ 365563 h 5143500"/>
              <a:gd name="connsiteX407" fmla="*/ 5427340 w 9137327"/>
              <a:gd name="connsiteY407" fmla="*/ 362378 h 5143500"/>
              <a:gd name="connsiteX408" fmla="*/ 5396626 w 9137327"/>
              <a:gd name="connsiteY408" fmla="*/ 362378 h 5143500"/>
              <a:gd name="connsiteX409" fmla="*/ 5397261 w 9137327"/>
              <a:gd name="connsiteY409" fmla="*/ 365563 h 5143500"/>
              <a:gd name="connsiteX410" fmla="*/ 5397769 w 9137327"/>
              <a:gd name="connsiteY410" fmla="*/ 368749 h 5143500"/>
              <a:gd name="connsiteX411" fmla="*/ 5398277 w 9137327"/>
              <a:gd name="connsiteY411" fmla="*/ 372188 h 5143500"/>
              <a:gd name="connsiteX412" fmla="*/ 5398530 w 9137327"/>
              <a:gd name="connsiteY412" fmla="*/ 375629 h 5143500"/>
              <a:gd name="connsiteX413" fmla="*/ 5398658 w 9137327"/>
              <a:gd name="connsiteY413" fmla="*/ 379069 h 5143500"/>
              <a:gd name="connsiteX414" fmla="*/ 5398784 w 9137327"/>
              <a:gd name="connsiteY414" fmla="*/ 383146 h 5143500"/>
              <a:gd name="connsiteX415" fmla="*/ 5398911 w 9137327"/>
              <a:gd name="connsiteY415" fmla="*/ 391937 h 5143500"/>
              <a:gd name="connsiteX416" fmla="*/ 5398911 w 9137327"/>
              <a:gd name="connsiteY416" fmla="*/ 441628 h 5143500"/>
              <a:gd name="connsiteX417" fmla="*/ 5389773 w 9137327"/>
              <a:gd name="connsiteY417" fmla="*/ 441372 h 5143500"/>
              <a:gd name="connsiteX418" fmla="*/ 5377335 w 9137327"/>
              <a:gd name="connsiteY418" fmla="*/ 440990 h 5143500"/>
              <a:gd name="connsiteX419" fmla="*/ 5364390 w 9137327"/>
              <a:gd name="connsiteY419" fmla="*/ 440863 h 5143500"/>
              <a:gd name="connsiteX420" fmla="*/ 5353348 w 9137327"/>
              <a:gd name="connsiteY420" fmla="*/ 440863 h 5143500"/>
              <a:gd name="connsiteX421" fmla="*/ 5341545 w 9137327"/>
              <a:gd name="connsiteY421" fmla="*/ 440863 h 5143500"/>
              <a:gd name="connsiteX422" fmla="*/ 5328980 w 9137327"/>
              <a:gd name="connsiteY422" fmla="*/ 440990 h 5143500"/>
              <a:gd name="connsiteX423" fmla="*/ 5317558 w 9137327"/>
              <a:gd name="connsiteY423" fmla="*/ 441372 h 5143500"/>
              <a:gd name="connsiteX424" fmla="*/ 5309436 w 9137327"/>
              <a:gd name="connsiteY424" fmla="*/ 441628 h 5143500"/>
              <a:gd name="connsiteX425" fmla="*/ 5309436 w 9137327"/>
              <a:gd name="connsiteY425" fmla="*/ 391937 h 5143500"/>
              <a:gd name="connsiteX426" fmla="*/ 5309562 w 9137327"/>
              <a:gd name="connsiteY426" fmla="*/ 387223 h 5143500"/>
              <a:gd name="connsiteX427" fmla="*/ 5309689 w 9137327"/>
              <a:gd name="connsiteY427" fmla="*/ 383018 h 5143500"/>
              <a:gd name="connsiteX428" fmla="*/ 5309817 w 9137327"/>
              <a:gd name="connsiteY428" fmla="*/ 378942 h 5143500"/>
              <a:gd name="connsiteX429" fmla="*/ 5310070 w 9137327"/>
              <a:gd name="connsiteY429" fmla="*/ 375373 h 5143500"/>
              <a:gd name="connsiteX430" fmla="*/ 5310451 w 9137327"/>
              <a:gd name="connsiteY430" fmla="*/ 371806 h 5143500"/>
              <a:gd name="connsiteX431" fmla="*/ 5310832 w 9137327"/>
              <a:gd name="connsiteY431" fmla="*/ 368494 h 5143500"/>
              <a:gd name="connsiteX432" fmla="*/ 5311338 w 9137327"/>
              <a:gd name="connsiteY432" fmla="*/ 365309 h 5143500"/>
              <a:gd name="connsiteX433" fmla="*/ 5311846 w 9137327"/>
              <a:gd name="connsiteY433" fmla="*/ 362378 h 5143500"/>
              <a:gd name="connsiteX434" fmla="*/ 4786161 w 9137327"/>
              <a:gd name="connsiteY434" fmla="*/ 362378 h 5143500"/>
              <a:gd name="connsiteX435" fmla="*/ 4788446 w 9137327"/>
              <a:gd name="connsiteY435" fmla="*/ 365819 h 5143500"/>
              <a:gd name="connsiteX436" fmla="*/ 4790856 w 9137327"/>
              <a:gd name="connsiteY436" fmla="*/ 369386 h 5143500"/>
              <a:gd name="connsiteX437" fmla="*/ 4792887 w 9137327"/>
              <a:gd name="connsiteY437" fmla="*/ 373208 h 5143500"/>
              <a:gd name="connsiteX438" fmla="*/ 4794918 w 9137327"/>
              <a:gd name="connsiteY438" fmla="*/ 377031 h 5143500"/>
              <a:gd name="connsiteX439" fmla="*/ 4797076 w 9137327"/>
              <a:gd name="connsiteY439" fmla="*/ 381362 h 5143500"/>
              <a:gd name="connsiteX440" fmla="*/ 4799106 w 9137327"/>
              <a:gd name="connsiteY440" fmla="*/ 385822 h 5143500"/>
              <a:gd name="connsiteX441" fmla="*/ 4801138 w 9137327"/>
              <a:gd name="connsiteY441" fmla="*/ 390791 h 5143500"/>
              <a:gd name="connsiteX442" fmla="*/ 4803168 w 9137327"/>
              <a:gd name="connsiteY442" fmla="*/ 396014 h 5143500"/>
              <a:gd name="connsiteX443" fmla="*/ 4861422 w 9137327"/>
              <a:gd name="connsiteY443" fmla="*/ 550435 h 5143500"/>
              <a:gd name="connsiteX444" fmla="*/ 4884266 w 9137327"/>
              <a:gd name="connsiteY444" fmla="*/ 550435 h 5143500"/>
              <a:gd name="connsiteX445" fmla="*/ 4940491 w 9137327"/>
              <a:gd name="connsiteY445" fmla="*/ 398307 h 5143500"/>
              <a:gd name="connsiteX446" fmla="*/ 4943155 w 9137327"/>
              <a:gd name="connsiteY446" fmla="*/ 391555 h 5143500"/>
              <a:gd name="connsiteX447" fmla="*/ 4945567 w 9137327"/>
              <a:gd name="connsiteY447" fmla="*/ 385439 h 5143500"/>
              <a:gd name="connsiteX448" fmla="*/ 4947598 w 9137327"/>
              <a:gd name="connsiteY448" fmla="*/ 380088 h 5143500"/>
              <a:gd name="connsiteX449" fmla="*/ 4949755 w 9137327"/>
              <a:gd name="connsiteY449" fmla="*/ 375629 h 5143500"/>
              <a:gd name="connsiteX450" fmla="*/ 4951533 w 9137327"/>
              <a:gd name="connsiteY450" fmla="*/ 371552 h 5143500"/>
              <a:gd name="connsiteX451" fmla="*/ 4953437 w 9137327"/>
              <a:gd name="connsiteY451" fmla="*/ 368111 h 5143500"/>
              <a:gd name="connsiteX452" fmla="*/ 4954960 w 9137327"/>
              <a:gd name="connsiteY452" fmla="*/ 365053 h 5143500"/>
              <a:gd name="connsiteX453" fmla="*/ 4956736 w 9137327"/>
              <a:gd name="connsiteY453" fmla="*/ 362378 h 5143500"/>
              <a:gd name="connsiteX454" fmla="*/ 4924372 w 9137327"/>
              <a:gd name="connsiteY454" fmla="*/ 362378 h 5143500"/>
              <a:gd name="connsiteX455" fmla="*/ 4923864 w 9137327"/>
              <a:gd name="connsiteY455" fmla="*/ 365946 h 5143500"/>
              <a:gd name="connsiteX456" fmla="*/ 4923230 w 9137327"/>
              <a:gd name="connsiteY456" fmla="*/ 369386 h 5143500"/>
              <a:gd name="connsiteX457" fmla="*/ 4922596 w 9137327"/>
              <a:gd name="connsiteY457" fmla="*/ 372315 h 5143500"/>
              <a:gd name="connsiteX458" fmla="*/ 4921834 w 9137327"/>
              <a:gd name="connsiteY458" fmla="*/ 375373 h 5143500"/>
              <a:gd name="connsiteX459" fmla="*/ 4920818 w 9137327"/>
              <a:gd name="connsiteY459" fmla="*/ 378432 h 5143500"/>
              <a:gd name="connsiteX460" fmla="*/ 4919676 w 9137327"/>
              <a:gd name="connsiteY460" fmla="*/ 381744 h 5143500"/>
              <a:gd name="connsiteX461" fmla="*/ 4916757 w 9137327"/>
              <a:gd name="connsiteY461" fmla="*/ 390026 h 5143500"/>
              <a:gd name="connsiteX462" fmla="*/ 4873479 w 9137327"/>
              <a:gd name="connsiteY462" fmla="*/ 516289 h 5143500"/>
              <a:gd name="connsiteX463" fmla="*/ 4829565 w 9137327"/>
              <a:gd name="connsiteY463" fmla="*/ 389262 h 5143500"/>
              <a:gd name="connsiteX464" fmla="*/ 4827789 w 9137327"/>
              <a:gd name="connsiteY464" fmla="*/ 384802 h 5143500"/>
              <a:gd name="connsiteX465" fmla="*/ 4826393 w 9137327"/>
              <a:gd name="connsiteY465" fmla="*/ 380852 h 5143500"/>
              <a:gd name="connsiteX466" fmla="*/ 4825124 w 9137327"/>
              <a:gd name="connsiteY466" fmla="*/ 377158 h 5143500"/>
              <a:gd name="connsiteX467" fmla="*/ 4824109 w 9137327"/>
              <a:gd name="connsiteY467" fmla="*/ 373844 h 5143500"/>
              <a:gd name="connsiteX468" fmla="*/ 4823094 w 9137327"/>
              <a:gd name="connsiteY468" fmla="*/ 370786 h 5143500"/>
              <a:gd name="connsiteX469" fmla="*/ 4822331 w 9137327"/>
              <a:gd name="connsiteY469" fmla="*/ 367857 h 5143500"/>
              <a:gd name="connsiteX470" fmla="*/ 4821697 w 9137327"/>
              <a:gd name="connsiteY470" fmla="*/ 365053 h 5143500"/>
              <a:gd name="connsiteX471" fmla="*/ 4821190 w 9137327"/>
              <a:gd name="connsiteY471" fmla="*/ 362378 h 5143500"/>
              <a:gd name="connsiteX472" fmla="*/ 4265298 w 9137327"/>
              <a:gd name="connsiteY472" fmla="*/ 362378 h 5143500"/>
              <a:gd name="connsiteX473" fmla="*/ 4265932 w 9137327"/>
              <a:gd name="connsiteY473" fmla="*/ 365309 h 5143500"/>
              <a:gd name="connsiteX474" fmla="*/ 4266440 w 9137327"/>
              <a:gd name="connsiteY474" fmla="*/ 368494 h 5143500"/>
              <a:gd name="connsiteX475" fmla="*/ 4266821 w 9137327"/>
              <a:gd name="connsiteY475" fmla="*/ 371934 h 5143500"/>
              <a:gd name="connsiteX476" fmla="*/ 4267074 w 9137327"/>
              <a:gd name="connsiteY476" fmla="*/ 375373 h 5143500"/>
              <a:gd name="connsiteX477" fmla="*/ 4267328 w 9137327"/>
              <a:gd name="connsiteY477" fmla="*/ 379196 h 5143500"/>
              <a:gd name="connsiteX478" fmla="*/ 4267583 w 9137327"/>
              <a:gd name="connsiteY478" fmla="*/ 383273 h 5143500"/>
              <a:gd name="connsiteX479" fmla="*/ 4267583 w 9137327"/>
              <a:gd name="connsiteY479" fmla="*/ 387478 h 5143500"/>
              <a:gd name="connsiteX480" fmla="*/ 4267583 w 9137327"/>
              <a:gd name="connsiteY480" fmla="*/ 391937 h 5143500"/>
              <a:gd name="connsiteX481" fmla="*/ 4267583 w 9137327"/>
              <a:gd name="connsiteY481" fmla="*/ 520876 h 5143500"/>
              <a:gd name="connsiteX482" fmla="*/ 4267583 w 9137327"/>
              <a:gd name="connsiteY482" fmla="*/ 525336 h 5143500"/>
              <a:gd name="connsiteX483" fmla="*/ 4267583 w 9137327"/>
              <a:gd name="connsiteY483" fmla="*/ 529413 h 5143500"/>
              <a:gd name="connsiteX484" fmla="*/ 4267328 w 9137327"/>
              <a:gd name="connsiteY484" fmla="*/ 533490 h 5143500"/>
              <a:gd name="connsiteX485" fmla="*/ 4267074 w 9137327"/>
              <a:gd name="connsiteY485" fmla="*/ 537312 h 5143500"/>
              <a:gd name="connsiteX486" fmla="*/ 4266821 w 9137327"/>
              <a:gd name="connsiteY486" fmla="*/ 541008 h 5143500"/>
              <a:gd name="connsiteX487" fmla="*/ 4266440 w 9137327"/>
              <a:gd name="connsiteY487" fmla="*/ 544319 h 5143500"/>
              <a:gd name="connsiteX488" fmla="*/ 4265932 w 9137327"/>
              <a:gd name="connsiteY488" fmla="*/ 547504 h 5143500"/>
              <a:gd name="connsiteX489" fmla="*/ 4265298 w 9137327"/>
              <a:gd name="connsiteY489" fmla="*/ 550435 h 5143500"/>
              <a:gd name="connsiteX490" fmla="*/ 4296012 w 9137327"/>
              <a:gd name="connsiteY490" fmla="*/ 550435 h 5143500"/>
              <a:gd name="connsiteX491" fmla="*/ 4295504 w 9137327"/>
              <a:gd name="connsiteY491" fmla="*/ 547377 h 5143500"/>
              <a:gd name="connsiteX492" fmla="*/ 4295123 w 9137327"/>
              <a:gd name="connsiteY492" fmla="*/ 544319 h 5143500"/>
              <a:gd name="connsiteX493" fmla="*/ 4294616 w 9137327"/>
              <a:gd name="connsiteY493" fmla="*/ 541008 h 5143500"/>
              <a:gd name="connsiteX494" fmla="*/ 4294361 w 9137327"/>
              <a:gd name="connsiteY494" fmla="*/ 537440 h 5143500"/>
              <a:gd name="connsiteX495" fmla="*/ 4294108 w 9137327"/>
              <a:gd name="connsiteY495" fmla="*/ 533744 h 5143500"/>
              <a:gd name="connsiteX496" fmla="*/ 4293981 w 9137327"/>
              <a:gd name="connsiteY496" fmla="*/ 529667 h 5143500"/>
              <a:gd name="connsiteX497" fmla="*/ 4293853 w 9137327"/>
              <a:gd name="connsiteY497" fmla="*/ 525463 h 5143500"/>
              <a:gd name="connsiteX498" fmla="*/ 4293853 w 9137327"/>
              <a:gd name="connsiteY498" fmla="*/ 520876 h 5143500"/>
              <a:gd name="connsiteX499" fmla="*/ 4293853 w 9137327"/>
              <a:gd name="connsiteY499" fmla="*/ 463541 h 5143500"/>
              <a:gd name="connsiteX500" fmla="*/ 4309083 w 9137327"/>
              <a:gd name="connsiteY500" fmla="*/ 462904 h 5143500"/>
              <a:gd name="connsiteX501" fmla="*/ 4319365 w 9137327"/>
              <a:gd name="connsiteY501" fmla="*/ 462523 h 5143500"/>
              <a:gd name="connsiteX502" fmla="*/ 4327867 w 9137327"/>
              <a:gd name="connsiteY502" fmla="*/ 462523 h 5143500"/>
              <a:gd name="connsiteX503" fmla="*/ 4338148 w 9137327"/>
              <a:gd name="connsiteY503" fmla="*/ 462523 h 5143500"/>
              <a:gd name="connsiteX504" fmla="*/ 4347666 w 9137327"/>
              <a:gd name="connsiteY504" fmla="*/ 462523 h 5143500"/>
              <a:gd name="connsiteX505" fmla="*/ 4355788 w 9137327"/>
              <a:gd name="connsiteY505" fmla="*/ 462523 h 5143500"/>
              <a:gd name="connsiteX506" fmla="*/ 4366196 w 9137327"/>
              <a:gd name="connsiteY506" fmla="*/ 462904 h 5143500"/>
              <a:gd name="connsiteX507" fmla="*/ 4383202 w 9137327"/>
              <a:gd name="connsiteY507" fmla="*/ 463541 h 5143500"/>
              <a:gd name="connsiteX508" fmla="*/ 4383202 w 9137327"/>
              <a:gd name="connsiteY508" fmla="*/ 520876 h 5143500"/>
              <a:gd name="connsiteX509" fmla="*/ 4383202 w 9137327"/>
              <a:gd name="connsiteY509" fmla="*/ 525463 h 5143500"/>
              <a:gd name="connsiteX510" fmla="*/ 4383076 w 9137327"/>
              <a:gd name="connsiteY510" fmla="*/ 529667 h 5143500"/>
              <a:gd name="connsiteX511" fmla="*/ 4382823 w 9137327"/>
              <a:gd name="connsiteY511" fmla="*/ 533617 h 5143500"/>
              <a:gd name="connsiteX512" fmla="*/ 4382695 w 9137327"/>
              <a:gd name="connsiteY512" fmla="*/ 537185 h 5143500"/>
              <a:gd name="connsiteX513" fmla="*/ 4382441 w 9137327"/>
              <a:gd name="connsiteY513" fmla="*/ 540625 h 5143500"/>
              <a:gd name="connsiteX514" fmla="*/ 4381934 w 9137327"/>
              <a:gd name="connsiteY514" fmla="*/ 543937 h 5143500"/>
              <a:gd name="connsiteX515" fmla="*/ 4381426 w 9137327"/>
              <a:gd name="connsiteY515" fmla="*/ 547250 h 5143500"/>
              <a:gd name="connsiteX516" fmla="*/ 4380792 w 9137327"/>
              <a:gd name="connsiteY516" fmla="*/ 550435 h 5143500"/>
              <a:gd name="connsiteX517" fmla="*/ 4411505 w 9137327"/>
              <a:gd name="connsiteY517" fmla="*/ 550435 h 5143500"/>
              <a:gd name="connsiteX518" fmla="*/ 4410997 w 9137327"/>
              <a:gd name="connsiteY518" fmla="*/ 547250 h 5143500"/>
              <a:gd name="connsiteX519" fmla="*/ 4410490 w 9137327"/>
              <a:gd name="connsiteY519" fmla="*/ 543810 h 5143500"/>
              <a:gd name="connsiteX520" fmla="*/ 4410109 w 9137327"/>
              <a:gd name="connsiteY520" fmla="*/ 540369 h 5143500"/>
              <a:gd name="connsiteX521" fmla="*/ 4409729 w 9137327"/>
              <a:gd name="connsiteY521" fmla="*/ 536802 h 5143500"/>
              <a:gd name="connsiteX522" fmla="*/ 4409601 w 9137327"/>
              <a:gd name="connsiteY522" fmla="*/ 533107 h 5143500"/>
              <a:gd name="connsiteX523" fmla="*/ 4409348 w 9137327"/>
              <a:gd name="connsiteY523" fmla="*/ 529157 h 5143500"/>
              <a:gd name="connsiteX524" fmla="*/ 4409221 w 9137327"/>
              <a:gd name="connsiteY524" fmla="*/ 525209 h 5143500"/>
              <a:gd name="connsiteX525" fmla="*/ 4409221 w 9137327"/>
              <a:gd name="connsiteY525" fmla="*/ 520876 h 5143500"/>
              <a:gd name="connsiteX526" fmla="*/ 4409221 w 9137327"/>
              <a:gd name="connsiteY526" fmla="*/ 391937 h 5143500"/>
              <a:gd name="connsiteX527" fmla="*/ 4409221 w 9137327"/>
              <a:gd name="connsiteY527" fmla="*/ 387605 h 5143500"/>
              <a:gd name="connsiteX528" fmla="*/ 4409348 w 9137327"/>
              <a:gd name="connsiteY528" fmla="*/ 383527 h 5143500"/>
              <a:gd name="connsiteX529" fmla="*/ 4409601 w 9137327"/>
              <a:gd name="connsiteY529" fmla="*/ 379706 h 5143500"/>
              <a:gd name="connsiteX530" fmla="*/ 4409729 w 9137327"/>
              <a:gd name="connsiteY530" fmla="*/ 376011 h 5143500"/>
              <a:gd name="connsiteX531" fmla="*/ 4410109 w 9137327"/>
              <a:gd name="connsiteY531" fmla="*/ 372444 h 5143500"/>
              <a:gd name="connsiteX532" fmla="*/ 4410490 w 9137327"/>
              <a:gd name="connsiteY532" fmla="*/ 369003 h 5143500"/>
              <a:gd name="connsiteX533" fmla="*/ 4410997 w 9137327"/>
              <a:gd name="connsiteY533" fmla="*/ 365563 h 5143500"/>
              <a:gd name="connsiteX534" fmla="*/ 4411505 w 9137327"/>
              <a:gd name="connsiteY534" fmla="*/ 362378 h 5143500"/>
              <a:gd name="connsiteX535" fmla="*/ 4380792 w 9137327"/>
              <a:gd name="connsiteY535" fmla="*/ 362378 h 5143500"/>
              <a:gd name="connsiteX536" fmla="*/ 4381426 w 9137327"/>
              <a:gd name="connsiteY536" fmla="*/ 365563 h 5143500"/>
              <a:gd name="connsiteX537" fmla="*/ 4381934 w 9137327"/>
              <a:gd name="connsiteY537" fmla="*/ 368749 h 5143500"/>
              <a:gd name="connsiteX538" fmla="*/ 4382441 w 9137327"/>
              <a:gd name="connsiteY538" fmla="*/ 372188 h 5143500"/>
              <a:gd name="connsiteX539" fmla="*/ 4382695 w 9137327"/>
              <a:gd name="connsiteY539" fmla="*/ 375629 h 5143500"/>
              <a:gd name="connsiteX540" fmla="*/ 4382823 w 9137327"/>
              <a:gd name="connsiteY540" fmla="*/ 379069 h 5143500"/>
              <a:gd name="connsiteX541" fmla="*/ 4383076 w 9137327"/>
              <a:gd name="connsiteY541" fmla="*/ 383146 h 5143500"/>
              <a:gd name="connsiteX542" fmla="*/ 4383202 w 9137327"/>
              <a:gd name="connsiteY542" fmla="*/ 387223 h 5143500"/>
              <a:gd name="connsiteX543" fmla="*/ 4383202 w 9137327"/>
              <a:gd name="connsiteY543" fmla="*/ 391937 h 5143500"/>
              <a:gd name="connsiteX544" fmla="*/ 4383202 w 9137327"/>
              <a:gd name="connsiteY544" fmla="*/ 441628 h 5143500"/>
              <a:gd name="connsiteX545" fmla="*/ 4373938 w 9137327"/>
              <a:gd name="connsiteY545" fmla="*/ 441372 h 5143500"/>
              <a:gd name="connsiteX546" fmla="*/ 4361627 w 9137327"/>
              <a:gd name="connsiteY546" fmla="*/ 440990 h 5143500"/>
              <a:gd name="connsiteX547" fmla="*/ 4348681 w 9137327"/>
              <a:gd name="connsiteY547" fmla="*/ 440863 h 5143500"/>
              <a:gd name="connsiteX548" fmla="*/ 4337513 w 9137327"/>
              <a:gd name="connsiteY548" fmla="*/ 440863 h 5143500"/>
              <a:gd name="connsiteX549" fmla="*/ 4325964 w 9137327"/>
              <a:gd name="connsiteY549" fmla="*/ 440863 h 5143500"/>
              <a:gd name="connsiteX550" fmla="*/ 4313145 w 9137327"/>
              <a:gd name="connsiteY550" fmla="*/ 440990 h 5143500"/>
              <a:gd name="connsiteX551" fmla="*/ 4301723 w 9137327"/>
              <a:gd name="connsiteY551" fmla="*/ 441372 h 5143500"/>
              <a:gd name="connsiteX552" fmla="*/ 4293853 w 9137327"/>
              <a:gd name="connsiteY552" fmla="*/ 441628 h 5143500"/>
              <a:gd name="connsiteX553" fmla="*/ 4293853 w 9137327"/>
              <a:gd name="connsiteY553" fmla="*/ 391937 h 5143500"/>
              <a:gd name="connsiteX554" fmla="*/ 4293853 w 9137327"/>
              <a:gd name="connsiteY554" fmla="*/ 387223 h 5143500"/>
              <a:gd name="connsiteX555" fmla="*/ 4293981 w 9137327"/>
              <a:gd name="connsiteY555" fmla="*/ 383018 h 5143500"/>
              <a:gd name="connsiteX556" fmla="*/ 4294108 w 9137327"/>
              <a:gd name="connsiteY556" fmla="*/ 378942 h 5143500"/>
              <a:gd name="connsiteX557" fmla="*/ 4294361 w 9137327"/>
              <a:gd name="connsiteY557" fmla="*/ 375373 h 5143500"/>
              <a:gd name="connsiteX558" fmla="*/ 4294616 w 9137327"/>
              <a:gd name="connsiteY558" fmla="*/ 371806 h 5143500"/>
              <a:gd name="connsiteX559" fmla="*/ 4295123 w 9137327"/>
              <a:gd name="connsiteY559" fmla="*/ 368494 h 5143500"/>
              <a:gd name="connsiteX560" fmla="*/ 4295504 w 9137327"/>
              <a:gd name="connsiteY560" fmla="*/ 365309 h 5143500"/>
              <a:gd name="connsiteX561" fmla="*/ 4296012 w 9137327"/>
              <a:gd name="connsiteY561" fmla="*/ 362378 h 5143500"/>
              <a:gd name="connsiteX562" fmla="*/ 5012071 w 9137327"/>
              <a:gd name="connsiteY562" fmla="*/ 361995 h 5143500"/>
              <a:gd name="connsiteX563" fmla="*/ 5011182 w 9137327"/>
              <a:gd name="connsiteY563" fmla="*/ 366073 h 5143500"/>
              <a:gd name="connsiteX564" fmla="*/ 5010295 w 9137327"/>
              <a:gd name="connsiteY564" fmla="*/ 370150 h 5143500"/>
              <a:gd name="connsiteX565" fmla="*/ 5009152 w 9137327"/>
              <a:gd name="connsiteY565" fmla="*/ 374354 h 5143500"/>
              <a:gd name="connsiteX566" fmla="*/ 5008010 w 9137327"/>
              <a:gd name="connsiteY566" fmla="*/ 378558 h 5143500"/>
              <a:gd name="connsiteX567" fmla="*/ 5006741 w 9137327"/>
              <a:gd name="connsiteY567" fmla="*/ 382764 h 5143500"/>
              <a:gd name="connsiteX568" fmla="*/ 5005218 w 9137327"/>
              <a:gd name="connsiteY568" fmla="*/ 387095 h 5143500"/>
              <a:gd name="connsiteX569" fmla="*/ 5003567 w 9137327"/>
              <a:gd name="connsiteY569" fmla="*/ 391555 h 5143500"/>
              <a:gd name="connsiteX570" fmla="*/ 5001791 w 9137327"/>
              <a:gd name="connsiteY570" fmla="*/ 396141 h 5143500"/>
              <a:gd name="connsiteX571" fmla="*/ 4953182 w 9137327"/>
              <a:gd name="connsiteY571" fmla="*/ 522278 h 5143500"/>
              <a:gd name="connsiteX572" fmla="*/ 4949121 w 9137327"/>
              <a:gd name="connsiteY572" fmla="*/ 531323 h 5143500"/>
              <a:gd name="connsiteX573" fmla="*/ 4947217 w 9137327"/>
              <a:gd name="connsiteY573" fmla="*/ 535273 h 5143500"/>
              <a:gd name="connsiteX574" fmla="*/ 4945314 w 9137327"/>
              <a:gd name="connsiteY574" fmla="*/ 539223 h 5143500"/>
              <a:gd name="connsiteX575" fmla="*/ 4943410 w 9137327"/>
              <a:gd name="connsiteY575" fmla="*/ 542918 h 5143500"/>
              <a:gd name="connsiteX576" fmla="*/ 4941379 w 9137327"/>
              <a:gd name="connsiteY576" fmla="*/ 546485 h 5143500"/>
              <a:gd name="connsiteX577" fmla="*/ 4939222 w 9137327"/>
              <a:gd name="connsiteY577" fmla="*/ 550180 h 5143500"/>
              <a:gd name="connsiteX578" fmla="*/ 4936937 w 9137327"/>
              <a:gd name="connsiteY578" fmla="*/ 553875 h 5143500"/>
              <a:gd name="connsiteX579" fmla="*/ 4968412 w 9137327"/>
              <a:gd name="connsiteY579" fmla="*/ 553875 h 5143500"/>
              <a:gd name="connsiteX580" fmla="*/ 4970190 w 9137327"/>
              <a:gd name="connsiteY580" fmla="*/ 547249 h 5143500"/>
              <a:gd name="connsiteX581" fmla="*/ 4971839 w 9137327"/>
              <a:gd name="connsiteY581" fmla="*/ 541771 h 5143500"/>
              <a:gd name="connsiteX582" fmla="*/ 4973743 w 9137327"/>
              <a:gd name="connsiteY582" fmla="*/ 536038 h 5143500"/>
              <a:gd name="connsiteX583" fmla="*/ 4976408 w 9137327"/>
              <a:gd name="connsiteY583" fmla="*/ 528392 h 5143500"/>
              <a:gd name="connsiteX584" fmla="*/ 4986942 w 9137327"/>
              <a:gd name="connsiteY584" fmla="*/ 497815 h 5143500"/>
              <a:gd name="connsiteX585" fmla="*/ 5015244 w 9137327"/>
              <a:gd name="connsiteY585" fmla="*/ 496923 h 5143500"/>
              <a:gd name="connsiteX586" fmla="*/ 5026540 w 9137327"/>
              <a:gd name="connsiteY586" fmla="*/ 496667 h 5143500"/>
              <a:gd name="connsiteX587" fmla="*/ 5031870 w 9137327"/>
              <a:gd name="connsiteY587" fmla="*/ 496667 h 5143500"/>
              <a:gd name="connsiteX588" fmla="*/ 5039740 w 9137327"/>
              <a:gd name="connsiteY588" fmla="*/ 496923 h 5143500"/>
              <a:gd name="connsiteX589" fmla="*/ 5063853 w 9137327"/>
              <a:gd name="connsiteY589" fmla="*/ 497815 h 5143500"/>
              <a:gd name="connsiteX590" fmla="*/ 5072991 w 9137327"/>
              <a:gd name="connsiteY590" fmla="*/ 525207 h 5143500"/>
              <a:gd name="connsiteX591" fmla="*/ 5075656 w 9137327"/>
              <a:gd name="connsiteY591" fmla="*/ 533361 h 5143500"/>
              <a:gd name="connsiteX592" fmla="*/ 5078321 w 9137327"/>
              <a:gd name="connsiteY592" fmla="*/ 541898 h 5143500"/>
              <a:gd name="connsiteX593" fmla="*/ 5079845 w 9137327"/>
              <a:gd name="connsiteY593" fmla="*/ 547504 h 5143500"/>
              <a:gd name="connsiteX594" fmla="*/ 5080353 w 9137327"/>
              <a:gd name="connsiteY594" fmla="*/ 550307 h 5143500"/>
              <a:gd name="connsiteX595" fmla="*/ 5080860 w 9137327"/>
              <a:gd name="connsiteY595" fmla="*/ 553747 h 5143500"/>
              <a:gd name="connsiteX596" fmla="*/ 5115127 w 9137327"/>
              <a:gd name="connsiteY596" fmla="*/ 553747 h 5143500"/>
              <a:gd name="connsiteX597" fmla="*/ 5109035 w 9137327"/>
              <a:gd name="connsiteY597" fmla="*/ 542663 h 5143500"/>
              <a:gd name="connsiteX598" fmla="*/ 5106878 w 9137327"/>
              <a:gd name="connsiteY598" fmla="*/ 538458 h 5143500"/>
              <a:gd name="connsiteX599" fmla="*/ 5106878 w 9137327"/>
              <a:gd name="connsiteY599" fmla="*/ 538331 h 5143500"/>
              <a:gd name="connsiteX600" fmla="*/ 5104974 w 9137327"/>
              <a:gd name="connsiteY600" fmla="*/ 534508 h 5143500"/>
              <a:gd name="connsiteX601" fmla="*/ 5103070 w 9137327"/>
              <a:gd name="connsiteY601" fmla="*/ 530686 h 5143500"/>
              <a:gd name="connsiteX602" fmla="*/ 5101420 w 9137327"/>
              <a:gd name="connsiteY602" fmla="*/ 526865 h 5143500"/>
              <a:gd name="connsiteX603" fmla="*/ 5097232 w 9137327"/>
              <a:gd name="connsiteY603" fmla="*/ 516926 h 5143500"/>
              <a:gd name="connsiteX604" fmla="*/ 5038724 w 9137327"/>
              <a:gd name="connsiteY604" fmla="*/ 361995 h 5143500"/>
              <a:gd name="connsiteX605" fmla="*/ 5105989 w 9137327"/>
              <a:gd name="connsiteY605" fmla="*/ 359320 h 5143500"/>
              <a:gd name="connsiteX606" fmla="*/ 5105989 w 9137327"/>
              <a:gd name="connsiteY606" fmla="*/ 381871 h 5143500"/>
              <a:gd name="connsiteX607" fmla="*/ 5110558 w 9137327"/>
              <a:gd name="connsiteY607" fmla="*/ 381362 h 5143500"/>
              <a:gd name="connsiteX608" fmla="*/ 5115889 w 9137327"/>
              <a:gd name="connsiteY608" fmla="*/ 380979 h 5143500"/>
              <a:gd name="connsiteX609" fmla="*/ 5122742 w 9137327"/>
              <a:gd name="connsiteY609" fmla="*/ 380725 h 5143500"/>
              <a:gd name="connsiteX610" fmla="*/ 5131880 w 9137327"/>
              <a:gd name="connsiteY610" fmla="*/ 380725 h 5143500"/>
              <a:gd name="connsiteX611" fmla="*/ 5164751 w 9137327"/>
              <a:gd name="connsiteY611" fmla="*/ 380725 h 5143500"/>
              <a:gd name="connsiteX612" fmla="*/ 5164751 w 9137327"/>
              <a:gd name="connsiteY612" fmla="*/ 520620 h 5143500"/>
              <a:gd name="connsiteX613" fmla="*/ 5164625 w 9137327"/>
              <a:gd name="connsiteY613" fmla="*/ 524953 h 5143500"/>
              <a:gd name="connsiteX614" fmla="*/ 5164497 w 9137327"/>
              <a:gd name="connsiteY614" fmla="*/ 529030 h 5143500"/>
              <a:gd name="connsiteX615" fmla="*/ 5164370 w 9137327"/>
              <a:gd name="connsiteY615" fmla="*/ 532980 h 5143500"/>
              <a:gd name="connsiteX616" fmla="*/ 5164117 w 9137327"/>
              <a:gd name="connsiteY616" fmla="*/ 536675 h 5143500"/>
              <a:gd name="connsiteX617" fmla="*/ 5163736 w 9137327"/>
              <a:gd name="connsiteY617" fmla="*/ 540115 h 5143500"/>
              <a:gd name="connsiteX618" fmla="*/ 5163355 w 9137327"/>
              <a:gd name="connsiteY618" fmla="*/ 543683 h 5143500"/>
              <a:gd name="connsiteX619" fmla="*/ 5162847 w 9137327"/>
              <a:gd name="connsiteY619" fmla="*/ 547122 h 5143500"/>
              <a:gd name="connsiteX620" fmla="*/ 5162340 w 9137327"/>
              <a:gd name="connsiteY620" fmla="*/ 550435 h 5143500"/>
              <a:gd name="connsiteX621" fmla="*/ 5192926 w 9137327"/>
              <a:gd name="connsiteY621" fmla="*/ 550435 h 5143500"/>
              <a:gd name="connsiteX622" fmla="*/ 5192418 w 9137327"/>
              <a:gd name="connsiteY622" fmla="*/ 547122 h 5143500"/>
              <a:gd name="connsiteX623" fmla="*/ 5192039 w 9137327"/>
              <a:gd name="connsiteY623" fmla="*/ 543683 h 5143500"/>
              <a:gd name="connsiteX624" fmla="*/ 5191531 w 9137327"/>
              <a:gd name="connsiteY624" fmla="*/ 540242 h 5143500"/>
              <a:gd name="connsiteX625" fmla="*/ 5191150 w 9137327"/>
              <a:gd name="connsiteY625" fmla="*/ 536802 h 5143500"/>
              <a:gd name="connsiteX626" fmla="*/ 5190895 w 9137327"/>
              <a:gd name="connsiteY626" fmla="*/ 533234 h 5143500"/>
              <a:gd name="connsiteX627" fmla="*/ 5190642 w 9137327"/>
              <a:gd name="connsiteY627" fmla="*/ 529284 h 5143500"/>
              <a:gd name="connsiteX628" fmla="*/ 5190642 w 9137327"/>
              <a:gd name="connsiteY628" fmla="*/ 525207 h 5143500"/>
              <a:gd name="connsiteX629" fmla="*/ 5190516 w 9137327"/>
              <a:gd name="connsiteY629" fmla="*/ 520620 h 5143500"/>
              <a:gd name="connsiteX630" fmla="*/ 5190516 w 9137327"/>
              <a:gd name="connsiteY630" fmla="*/ 380725 h 5143500"/>
              <a:gd name="connsiteX631" fmla="*/ 5223514 w 9137327"/>
              <a:gd name="connsiteY631" fmla="*/ 380725 h 5143500"/>
              <a:gd name="connsiteX632" fmla="*/ 5229732 w 9137327"/>
              <a:gd name="connsiteY632" fmla="*/ 380725 h 5143500"/>
              <a:gd name="connsiteX633" fmla="*/ 5235698 w 9137327"/>
              <a:gd name="connsiteY633" fmla="*/ 380979 h 5143500"/>
              <a:gd name="connsiteX634" fmla="*/ 5242043 w 9137327"/>
              <a:gd name="connsiteY634" fmla="*/ 381362 h 5143500"/>
              <a:gd name="connsiteX635" fmla="*/ 5249150 w 9137327"/>
              <a:gd name="connsiteY635" fmla="*/ 381871 h 5143500"/>
              <a:gd name="connsiteX636" fmla="*/ 5249150 w 9137327"/>
              <a:gd name="connsiteY636" fmla="*/ 359320 h 5143500"/>
              <a:gd name="connsiteX637" fmla="*/ 4524968 w 9137327"/>
              <a:gd name="connsiteY637" fmla="*/ 356517 h 5143500"/>
              <a:gd name="connsiteX638" fmla="*/ 4521288 w 9137327"/>
              <a:gd name="connsiteY638" fmla="*/ 357153 h 5143500"/>
              <a:gd name="connsiteX639" fmla="*/ 4517735 w 9137327"/>
              <a:gd name="connsiteY639" fmla="*/ 357663 h 5143500"/>
              <a:gd name="connsiteX640" fmla="*/ 4514181 w 9137327"/>
              <a:gd name="connsiteY640" fmla="*/ 358428 h 5143500"/>
              <a:gd name="connsiteX641" fmla="*/ 4510754 w 9137327"/>
              <a:gd name="connsiteY641" fmla="*/ 359320 h 5143500"/>
              <a:gd name="connsiteX642" fmla="*/ 4507327 w 9137327"/>
              <a:gd name="connsiteY642" fmla="*/ 360340 h 5143500"/>
              <a:gd name="connsiteX643" fmla="*/ 4504028 w 9137327"/>
              <a:gd name="connsiteY643" fmla="*/ 361613 h 5143500"/>
              <a:gd name="connsiteX644" fmla="*/ 4500727 w 9137327"/>
              <a:gd name="connsiteY644" fmla="*/ 363015 h 5143500"/>
              <a:gd name="connsiteX645" fmla="*/ 4497428 w 9137327"/>
              <a:gd name="connsiteY645" fmla="*/ 364544 h 5143500"/>
              <a:gd name="connsiteX646" fmla="*/ 4494255 w 9137327"/>
              <a:gd name="connsiteY646" fmla="*/ 366200 h 5143500"/>
              <a:gd name="connsiteX647" fmla="*/ 4491209 w 9137327"/>
              <a:gd name="connsiteY647" fmla="*/ 368238 h 5143500"/>
              <a:gd name="connsiteX648" fmla="*/ 4488163 w 9137327"/>
              <a:gd name="connsiteY648" fmla="*/ 370277 h 5143500"/>
              <a:gd name="connsiteX649" fmla="*/ 4485116 w 9137327"/>
              <a:gd name="connsiteY649" fmla="*/ 372442 h 5143500"/>
              <a:gd name="connsiteX650" fmla="*/ 4482198 w 9137327"/>
              <a:gd name="connsiteY650" fmla="*/ 374864 h 5143500"/>
              <a:gd name="connsiteX651" fmla="*/ 4479405 w 9137327"/>
              <a:gd name="connsiteY651" fmla="*/ 377412 h 5143500"/>
              <a:gd name="connsiteX652" fmla="*/ 4477629 w 9137327"/>
              <a:gd name="connsiteY652" fmla="*/ 379068 h 5143500"/>
              <a:gd name="connsiteX653" fmla="*/ 4475852 w 9137327"/>
              <a:gd name="connsiteY653" fmla="*/ 380979 h 5143500"/>
              <a:gd name="connsiteX654" fmla="*/ 4474202 w 9137327"/>
              <a:gd name="connsiteY654" fmla="*/ 382891 h 5143500"/>
              <a:gd name="connsiteX655" fmla="*/ 4472552 w 9137327"/>
              <a:gd name="connsiteY655" fmla="*/ 384674 h 5143500"/>
              <a:gd name="connsiteX656" fmla="*/ 4471029 w 9137327"/>
              <a:gd name="connsiteY656" fmla="*/ 386712 h 5143500"/>
              <a:gd name="connsiteX657" fmla="*/ 4469507 w 9137327"/>
              <a:gd name="connsiteY657" fmla="*/ 388751 h 5143500"/>
              <a:gd name="connsiteX658" fmla="*/ 4467984 w 9137327"/>
              <a:gd name="connsiteY658" fmla="*/ 390789 h 5143500"/>
              <a:gd name="connsiteX659" fmla="*/ 4466587 w 9137327"/>
              <a:gd name="connsiteY659" fmla="*/ 392828 h 5143500"/>
              <a:gd name="connsiteX660" fmla="*/ 4465191 w 9137327"/>
              <a:gd name="connsiteY660" fmla="*/ 395122 h 5143500"/>
              <a:gd name="connsiteX661" fmla="*/ 4463922 w 9137327"/>
              <a:gd name="connsiteY661" fmla="*/ 397415 h 5143500"/>
              <a:gd name="connsiteX662" fmla="*/ 4462652 w 9137327"/>
              <a:gd name="connsiteY662" fmla="*/ 399709 h 5143500"/>
              <a:gd name="connsiteX663" fmla="*/ 4461510 w 9137327"/>
              <a:gd name="connsiteY663" fmla="*/ 402130 h 5143500"/>
              <a:gd name="connsiteX664" fmla="*/ 4460369 w 9137327"/>
              <a:gd name="connsiteY664" fmla="*/ 404423 h 5143500"/>
              <a:gd name="connsiteX665" fmla="*/ 4459099 w 9137327"/>
              <a:gd name="connsiteY665" fmla="*/ 406971 h 5143500"/>
              <a:gd name="connsiteX666" fmla="*/ 4458210 w 9137327"/>
              <a:gd name="connsiteY666" fmla="*/ 409519 h 5143500"/>
              <a:gd name="connsiteX667" fmla="*/ 4457196 w 9137327"/>
              <a:gd name="connsiteY667" fmla="*/ 412067 h 5143500"/>
              <a:gd name="connsiteX668" fmla="*/ 4456307 w 9137327"/>
              <a:gd name="connsiteY668" fmla="*/ 414743 h 5143500"/>
              <a:gd name="connsiteX669" fmla="*/ 4455419 w 9137327"/>
              <a:gd name="connsiteY669" fmla="*/ 417418 h 5143500"/>
              <a:gd name="connsiteX670" fmla="*/ 4454658 w 9137327"/>
              <a:gd name="connsiteY670" fmla="*/ 420094 h 5143500"/>
              <a:gd name="connsiteX671" fmla="*/ 4453769 w 9137327"/>
              <a:gd name="connsiteY671" fmla="*/ 422897 h 5143500"/>
              <a:gd name="connsiteX672" fmla="*/ 4453135 w 9137327"/>
              <a:gd name="connsiteY672" fmla="*/ 425828 h 5143500"/>
              <a:gd name="connsiteX673" fmla="*/ 4452627 w 9137327"/>
              <a:gd name="connsiteY673" fmla="*/ 428631 h 5143500"/>
              <a:gd name="connsiteX674" fmla="*/ 4452119 w 9137327"/>
              <a:gd name="connsiteY674" fmla="*/ 431688 h 5143500"/>
              <a:gd name="connsiteX675" fmla="*/ 4451610 w 9137327"/>
              <a:gd name="connsiteY675" fmla="*/ 434747 h 5143500"/>
              <a:gd name="connsiteX676" fmla="*/ 4451103 w 9137327"/>
              <a:gd name="connsiteY676" fmla="*/ 437805 h 5143500"/>
              <a:gd name="connsiteX677" fmla="*/ 4450723 w 9137327"/>
              <a:gd name="connsiteY677" fmla="*/ 440863 h 5143500"/>
              <a:gd name="connsiteX678" fmla="*/ 4450342 w 9137327"/>
              <a:gd name="connsiteY678" fmla="*/ 443919 h 5143500"/>
              <a:gd name="connsiteX679" fmla="*/ 4450342 w 9137327"/>
              <a:gd name="connsiteY679" fmla="*/ 447359 h 5143500"/>
              <a:gd name="connsiteX680" fmla="*/ 4449834 w 9137327"/>
              <a:gd name="connsiteY680" fmla="*/ 450546 h 5143500"/>
              <a:gd name="connsiteX681" fmla="*/ 4449834 w 9137327"/>
              <a:gd name="connsiteY681" fmla="*/ 471695 h 5143500"/>
              <a:gd name="connsiteX682" fmla="*/ 4450342 w 9137327"/>
              <a:gd name="connsiteY682" fmla="*/ 476919 h 5143500"/>
              <a:gd name="connsiteX683" fmla="*/ 4450850 w 9137327"/>
              <a:gd name="connsiteY683" fmla="*/ 482015 h 5143500"/>
              <a:gd name="connsiteX684" fmla="*/ 4451610 w 9137327"/>
              <a:gd name="connsiteY684" fmla="*/ 486984 h 5143500"/>
              <a:gd name="connsiteX685" fmla="*/ 4452499 w 9137327"/>
              <a:gd name="connsiteY685" fmla="*/ 491698 h 5143500"/>
              <a:gd name="connsiteX686" fmla="*/ 4453514 w 9137327"/>
              <a:gd name="connsiteY686" fmla="*/ 496412 h 5143500"/>
              <a:gd name="connsiteX687" fmla="*/ 4454784 w 9137327"/>
              <a:gd name="connsiteY687" fmla="*/ 501000 h 5143500"/>
              <a:gd name="connsiteX688" fmla="*/ 4456053 w 9137327"/>
              <a:gd name="connsiteY688" fmla="*/ 505204 h 5143500"/>
              <a:gd name="connsiteX689" fmla="*/ 4457576 w 9137327"/>
              <a:gd name="connsiteY689" fmla="*/ 509408 h 5143500"/>
              <a:gd name="connsiteX690" fmla="*/ 4459099 w 9137327"/>
              <a:gd name="connsiteY690" fmla="*/ 513486 h 5143500"/>
              <a:gd name="connsiteX691" fmla="*/ 4460876 w 9137327"/>
              <a:gd name="connsiteY691" fmla="*/ 517309 h 5143500"/>
              <a:gd name="connsiteX692" fmla="*/ 4462907 w 9137327"/>
              <a:gd name="connsiteY692" fmla="*/ 521130 h 5143500"/>
              <a:gd name="connsiteX693" fmla="*/ 4464811 w 9137327"/>
              <a:gd name="connsiteY693" fmla="*/ 524571 h 5143500"/>
              <a:gd name="connsiteX694" fmla="*/ 4467095 w 9137327"/>
              <a:gd name="connsiteY694" fmla="*/ 528010 h 5143500"/>
              <a:gd name="connsiteX695" fmla="*/ 4469380 w 9137327"/>
              <a:gd name="connsiteY695" fmla="*/ 531069 h 5143500"/>
              <a:gd name="connsiteX696" fmla="*/ 4471918 w 9137327"/>
              <a:gd name="connsiteY696" fmla="*/ 534127 h 5143500"/>
              <a:gd name="connsiteX697" fmla="*/ 4474583 w 9137327"/>
              <a:gd name="connsiteY697" fmla="*/ 536929 h 5143500"/>
              <a:gd name="connsiteX698" fmla="*/ 4477248 w 9137327"/>
              <a:gd name="connsiteY698" fmla="*/ 539604 h 5143500"/>
              <a:gd name="connsiteX699" fmla="*/ 4480167 w 9137327"/>
              <a:gd name="connsiteY699" fmla="*/ 542153 h 5143500"/>
              <a:gd name="connsiteX700" fmla="*/ 4483213 w 9137327"/>
              <a:gd name="connsiteY700" fmla="*/ 544446 h 5143500"/>
              <a:gd name="connsiteX701" fmla="*/ 4486386 w 9137327"/>
              <a:gd name="connsiteY701" fmla="*/ 546612 h 5143500"/>
              <a:gd name="connsiteX702" fmla="*/ 4489685 w 9137327"/>
              <a:gd name="connsiteY702" fmla="*/ 548397 h 5143500"/>
              <a:gd name="connsiteX703" fmla="*/ 4492986 w 9137327"/>
              <a:gd name="connsiteY703" fmla="*/ 550180 h 5143500"/>
              <a:gd name="connsiteX704" fmla="*/ 4496666 w 9137327"/>
              <a:gd name="connsiteY704" fmla="*/ 551836 h 5143500"/>
              <a:gd name="connsiteX705" fmla="*/ 4500346 w 9137327"/>
              <a:gd name="connsiteY705" fmla="*/ 553110 h 5143500"/>
              <a:gd name="connsiteX706" fmla="*/ 4504028 w 9137327"/>
              <a:gd name="connsiteY706" fmla="*/ 554257 h 5143500"/>
              <a:gd name="connsiteX707" fmla="*/ 4507962 w 9137327"/>
              <a:gd name="connsiteY707" fmla="*/ 555276 h 5143500"/>
              <a:gd name="connsiteX708" fmla="*/ 4511896 w 9137327"/>
              <a:gd name="connsiteY708" fmla="*/ 555913 h 5143500"/>
              <a:gd name="connsiteX709" fmla="*/ 4516085 w 9137327"/>
              <a:gd name="connsiteY709" fmla="*/ 556422 h 5143500"/>
              <a:gd name="connsiteX710" fmla="*/ 4520146 w 9137327"/>
              <a:gd name="connsiteY710" fmla="*/ 556805 h 5143500"/>
              <a:gd name="connsiteX711" fmla="*/ 4531314 w 9137327"/>
              <a:gd name="connsiteY711" fmla="*/ 556805 h 5143500"/>
              <a:gd name="connsiteX712" fmla="*/ 4533599 w 9137327"/>
              <a:gd name="connsiteY712" fmla="*/ 556422 h 5143500"/>
              <a:gd name="connsiteX713" fmla="*/ 4535883 w 9137327"/>
              <a:gd name="connsiteY713" fmla="*/ 556168 h 5143500"/>
              <a:gd name="connsiteX714" fmla="*/ 4538041 w 9137327"/>
              <a:gd name="connsiteY714" fmla="*/ 555913 h 5143500"/>
              <a:gd name="connsiteX715" fmla="*/ 4540198 w 9137327"/>
              <a:gd name="connsiteY715" fmla="*/ 555532 h 5143500"/>
              <a:gd name="connsiteX716" fmla="*/ 4542356 w 9137327"/>
              <a:gd name="connsiteY716" fmla="*/ 555149 h 5143500"/>
              <a:gd name="connsiteX717" fmla="*/ 4544386 w 9137327"/>
              <a:gd name="connsiteY717" fmla="*/ 554511 h 5143500"/>
              <a:gd name="connsiteX718" fmla="*/ 4546545 w 9137327"/>
              <a:gd name="connsiteY718" fmla="*/ 554003 h 5143500"/>
              <a:gd name="connsiteX719" fmla="*/ 4548448 w 9137327"/>
              <a:gd name="connsiteY719" fmla="*/ 553492 h 5143500"/>
              <a:gd name="connsiteX720" fmla="*/ 4550478 w 9137327"/>
              <a:gd name="connsiteY720" fmla="*/ 552855 h 5143500"/>
              <a:gd name="connsiteX721" fmla="*/ 4552509 w 9137327"/>
              <a:gd name="connsiteY721" fmla="*/ 552218 h 5143500"/>
              <a:gd name="connsiteX722" fmla="*/ 4554413 w 9137327"/>
              <a:gd name="connsiteY722" fmla="*/ 551326 h 5143500"/>
              <a:gd name="connsiteX723" fmla="*/ 4556317 w 9137327"/>
              <a:gd name="connsiteY723" fmla="*/ 550435 h 5143500"/>
              <a:gd name="connsiteX724" fmla="*/ 4558221 w 9137327"/>
              <a:gd name="connsiteY724" fmla="*/ 549543 h 5143500"/>
              <a:gd name="connsiteX725" fmla="*/ 4560124 w 9137327"/>
              <a:gd name="connsiteY725" fmla="*/ 548651 h 5143500"/>
              <a:gd name="connsiteX726" fmla="*/ 4561901 w 9137327"/>
              <a:gd name="connsiteY726" fmla="*/ 547758 h 5143500"/>
              <a:gd name="connsiteX727" fmla="*/ 4563805 w 9137327"/>
              <a:gd name="connsiteY727" fmla="*/ 546739 h 5143500"/>
              <a:gd name="connsiteX728" fmla="*/ 4565708 w 9137327"/>
              <a:gd name="connsiteY728" fmla="*/ 545593 h 5143500"/>
              <a:gd name="connsiteX729" fmla="*/ 4567359 w 9137327"/>
              <a:gd name="connsiteY729" fmla="*/ 544574 h 5143500"/>
              <a:gd name="connsiteX730" fmla="*/ 4569135 w 9137327"/>
              <a:gd name="connsiteY730" fmla="*/ 543300 h 5143500"/>
              <a:gd name="connsiteX731" fmla="*/ 4570658 w 9137327"/>
              <a:gd name="connsiteY731" fmla="*/ 542025 h 5143500"/>
              <a:gd name="connsiteX732" fmla="*/ 4572308 w 9137327"/>
              <a:gd name="connsiteY732" fmla="*/ 540751 h 5143500"/>
              <a:gd name="connsiteX733" fmla="*/ 4575608 w 9137327"/>
              <a:gd name="connsiteY733" fmla="*/ 538075 h 5143500"/>
              <a:gd name="connsiteX734" fmla="*/ 4578654 w 9137327"/>
              <a:gd name="connsiteY734" fmla="*/ 535146 h 5143500"/>
              <a:gd name="connsiteX735" fmla="*/ 4581700 w 9137327"/>
              <a:gd name="connsiteY735" fmla="*/ 532088 h 5143500"/>
              <a:gd name="connsiteX736" fmla="*/ 4584492 w 9137327"/>
              <a:gd name="connsiteY736" fmla="*/ 528648 h 5143500"/>
              <a:gd name="connsiteX737" fmla="*/ 4587158 w 9137327"/>
              <a:gd name="connsiteY737" fmla="*/ 525207 h 5143500"/>
              <a:gd name="connsiteX738" fmla="*/ 4589695 w 9137327"/>
              <a:gd name="connsiteY738" fmla="*/ 521640 h 5143500"/>
              <a:gd name="connsiteX739" fmla="*/ 4591980 w 9137327"/>
              <a:gd name="connsiteY739" fmla="*/ 517945 h 5143500"/>
              <a:gd name="connsiteX740" fmla="*/ 4594264 w 9137327"/>
              <a:gd name="connsiteY740" fmla="*/ 513995 h 5143500"/>
              <a:gd name="connsiteX741" fmla="*/ 4596168 w 9137327"/>
              <a:gd name="connsiteY741" fmla="*/ 509918 h 5143500"/>
              <a:gd name="connsiteX742" fmla="*/ 4598072 w 9137327"/>
              <a:gd name="connsiteY742" fmla="*/ 505587 h 5143500"/>
              <a:gd name="connsiteX743" fmla="*/ 4599850 w 9137327"/>
              <a:gd name="connsiteY743" fmla="*/ 501254 h 5143500"/>
              <a:gd name="connsiteX744" fmla="*/ 4601373 w 9137327"/>
              <a:gd name="connsiteY744" fmla="*/ 496667 h 5143500"/>
              <a:gd name="connsiteX745" fmla="*/ 4602768 w 9137327"/>
              <a:gd name="connsiteY745" fmla="*/ 491954 h 5143500"/>
              <a:gd name="connsiteX746" fmla="*/ 4604037 w 9137327"/>
              <a:gd name="connsiteY746" fmla="*/ 487111 h 5143500"/>
              <a:gd name="connsiteX747" fmla="*/ 4605053 w 9137327"/>
              <a:gd name="connsiteY747" fmla="*/ 482143 h 5143500"/>
              <a:gd name="connsiteX748" fmla="*/ 4605941 w 9137327"/>
              <a:gd name="connsiteY748" fmla="*/ 477046 h 5143500"/>
              <a:gd name="connsiteX749" fmla="*/ 4606576 w 9137327"/>
              <a:gd name="connsiteY749" fmla="*/ 471822 h 5143500"/>
              <a:gd name="connsiteX750" fmla="*/ 4607083 w 9137327"/>
              <a:gd name="connsiteY750" fmla="*/ 466472 h 5143500"/>
              <a:gd name="connsiteX751" fmla="*/ 4607337 w 9137327"/>
              <a:gd name="connsiteY751" fmla="*/ 460993 h 5143500"/>
              <a:gd name="connsiteX752" fmla="*/ 4607337 w 9137327"/>
              <a:gd name="connsiteY752" fmla="*/ 444430 h 5143500"/>
              <a:gd name="connsiteX753" fmla="*/ 4607591 w 9137327"/>
              <a:gd name="connsiteY753" fmla="*/ 444302 h 5143500"/>
              <a:gd name="connsiteX754" fmla="*/ 4607083 w 9137327"/>
              <a:gd name="connsiteY754" fmla="*/ 438951 h 5143500"/>
              <a:gd name="connsiteX755" fmla="*/ 4606576 w 9137327"/>
              <a:gd name="connsiteY755" fmla="*/ 433726 h 5143500"/>
              <a:gd name="connsiteX756" fmla="*/ 4605814 w 9137327"/>
              <a:gd name="connsiteY756" fmla="*/ 428631 h 5143500"/>
              <a:gd name="connsiteX757" fmla="*/ 4604926 w 9137327"/>
              <a:gd name="connsiteY757" fmla="*/ 423789 h 5143500"/>
              <a:gd name="connsiteX758" fmla="*/ 4603910 w 9137327"/>
              <a:gd name="connsiteY758" fmla="*/ 419075 h 5143500"/>
              <a:gd name="connsiteX759" fmla="*/ 4602641 w 9137327"/>
              <a:gd name="connsiteY759" fmla="*/ 414361 h 5143500"/>
              <a:gd name="connsiteX760" fmla="*/ 4601245 w 9137327"/>
              <a:gd name="connsiteY760" fmla="*/ 409902 h 5143500"/>
              <a:gd name="connsiteX761" fmla="*/ 4599722 w 9137327"/>
              <a:gd name="connsiteY761" fmla="*/ 405569 h 5143500"/>
              <a:gd name="connsiteX762" fmla="*/ 4598072 w 9137327"/>
              <a:gd name="connsiteY762" fmla="*/ 401365 h 5143500"/>
              <a:gd name="connsiteX763" fmla="*/ 4596168 w 9137327"/>
              <a:gd name="connsiteY763" fmla="*/ 397415 h 5143500"/>
              <a:gd name="connsiteX764" fmla="*/ 4594264 w 9137327"/>
              <a:gd name="connsiteY764" fmla="*/ 393593 h 5143500"/>
              <a:gd name="connsiteX765" fmla="*/ 4592107 w 9137327"/>
              <a:gd name="connsiteY765" fmla="*/ 389770 h 5143500"/>
              <a:gd name="connsiteX766" fmla="*/ 4589823 w 9137327"/>
              <a:gd name="connsiteY766" fmla="*/ 386331 h 5143500"/>
              <a:gd name="connsiteX767" fmla="*/ 4587411 w 9137327"/>
              <a:gd name="connsiteY767" fmla="*/ 383018 h 5143500"/>
              <a:gd name="connsiteX768" fmla="*/ 4584873 w 9137327"/>
              <a:gd name="connsiteY768" fmla="*/ 379960 h 5143500"/>
              <a:gd name="connsiteX769" fmla="*/ 4582208 w 9137327"/>
              <a:gd name="connsiteY769" fmla="*/ 377029 h 5143500"/>
              <a:gd name="connsiteX770" fmla="*/ 4579415 w 9137327"/>
              <a:gd name="connsiteY770" fmla="*/ 374354 h 5143500"/>
              <a:gd name="connsiteX771" fmla="*/ 4576497 w 9137327"/>
              <a:gd name="connsiteY771" fmla="*/ 371679 h 5143500"/>
              <a:gd name="connsiteX772" fmla="*/ 4573450 w 9137327"/>
              <a:gd name="connsiteY772" fmla="*/ 369258 h 5143500"/>
              <a:gd name="connsiteX773" fmla="*/ 4570405 w 9137327"/>
              <a:gd name="connsiteY773" fmla="*/ 367092 h 5143500"/>
              <a:gd name="connsiteX774" fmla="*/ 4567105 w 9137327"/>
              <a:gd name="connsiteY774" fmla="*/ 365053 h 5143500"/>
              <a:gd name="connsiteX775" fmla="*/ 4563677 w 9137327"/>
              <a:gd name="connsiteY775" fmla="*/ 363269 h 5143500"/>
              <a:gd name="connsiteX776" fmla="*/ 4560124 w 9137327"/>
              <a:gd name="connsiteY776" fmla="*/ 361613 h 5143500"/>
              <a:gd name="connsiteX777" fmla="*/ 4556570 w 9137327"/>
              <a:gd name="connsiteY777" fmla="*/ 360340 h 5143500"/>
              <a:gd name="connsiteX778" fmla="*/ 4552890 w 9137327"/>
              <a:gd name="connsiteY778" fmla="*/ 359065 h 5143500"/>
              <a:gd name="connsiteX779" fmla="*/ 4548955 w 9137327"/>
              <a:gd name="connsiteY779" fmla="*/ 358173 h 5143500"/>
              <a:gd name="connsiteX780" fmla="*/ 4545022 w 9137327"/>
              <a:gd name="connsiteY780" fmla="*/ 357409 h 5143500"/>
              <a:gd name="connsiteX781" fmla="*/ 4540961 w 9137327"/>
              <a:gd name="connsiteY781" fmla="*/ 356899 h 5143500"/>
              <a:gd name="connsiteX782" fmla="*/ 4536771 w 9137327"/>
              <a:gd name="connsiteY782" fmla="*/ 356517 h 5143500"/>
              <a:gd name="connsiteX783" fmla="*/ 5066518 w 9137327"/>
              <a:gd name="connsiteY783" fmla="*/ 279816 h 5143500"/>
              <a:gd name="connsiteX784" fmla="*/ 5004964 w 9137327"/>
              <a:gd name="connsiteY784" fmla="*/ 320842 h 5143500"/>
              <a:gd name="connsiteX785" fmla="*/ 5015244 w 9137327"/>
              <a:gd name="connsiteY785" fmla="*/ 336642 h 5143500"/>
              <a:gd name="connsiteX786" fmla="*/ 5080479 w 9137327"/>
              <a:gd name="connsiteY786" fmla="*/ 301475 h 5143500"/>
              <a:gd name="connsiteX787" fmla="*/ 3801168 w 9137327"/>
              <a:gd name="connsiteY787" fmla="*/ 272554 h 5143500"/>
              <a:gd name="connsiteX788" fmla="*/ 4056015 w 9137327"/>
              <a:gd name="connsiteY788" fmla="*/ 272554 h 5143500"/>
              <a:gd name="connsiteX789" fmla="*/ 4031900 w 9137327"/>
              <a:gd name="connsiteY789" fmla="*/ 362378 h 5143500"/>
              <a:gd name="connsiteX790" fmla="*/ 3869448 w 9137327"/>
              <a:gd name="connsiteY790" fmla="*/ 362378 h 5143500"/>
              <a:gd name="connsiteX791" fmla="*/ 3825281 w 9137327"/>
              <a:gd name="connsiteY791" fmla="*/ 527119 h 5143500"/>
              <a:gd name="connsiteX792" fmla="*/ 3732886 w 9137327"/>
              <a:gd name="connsiteY792" fmla="*/ 527119 h 5143500"/>
              <a:gd name="connsiteX793" fmla="*/ 3784161 w 9137327"/>
              <a:gd name="connsiteY793" fmla="*/ 249238 h 5143500"/>
              <a:gd name="connsiteX794" fmla="*/ 3703315 w 9137327"/>
              <a:gd name="connsiteY794" fmla="*/ 550435 h 5143500"/>
              <a:gd name="connsiteX795" fmla="*/ 3818936 w 9137327"/>
              <a:gd name="connsiteY795" fmla="*/ 550435 h 5143500"/>
              <a:gd name="connsiteX796" fmla="*/ 3788603 w 9137327"/>
              <a:gd name="connsiteY796" fmla="*/ 663575 h 5143500"/>
              <a:gd name="connsiteX797" fmla="*/ 4090028 w 9137327"/>
              <a:gd name="connsiteY797" fmla="*/ 663575 h 5143500"/>
              <a:gd name="connsiteX798" fmla="*/ 4170874 w 9137327"/>
              <a:gd name="connsiteY798" fmla="*/ 362378 h 5143500"/>
              <a:gd name="connsiteX799" fmla="*/ 4055253 w 9137327"/>
              <a:gd name="connsiteY799" fmla="*/ 362378 h 5143500"/>
              <a:gd name="connsiteX800" fmla="*/ 4085586 w 9137327"/>
              <a:gd name="connsiteY800" fmla="*/ 249238 h 5143500"/>
              <a:gd name="connsiteX801" fmla="*/ 0 w 9137327"/>
              <a:gd name="connsiteY801" fmla="*/ 0 h 5143500"/>
              <a:gd name="connsiteX802" fmla="*/ 9137327 w 9137327"/>
              <a:gd name="connsiteY802" fmla="*/ 0 h 5143500"/>
              <a:gd name="connsiteX803" fmla="*/ 9137327 w 9137327"/>
              <a:gd name="connsiteY803" fmla="*/ 5143500 h 5143500"/>
              <a:gd name="connsiteX804" fmla="*/ 0 w 9137327"/>
              <a:gd name="connsiteY804"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Lst>
            <a:rect l="l" t="t" r="r" b="b"/>
            <a:pathLst>
              <a:path w="9137327" h="5143500">
                <a:moveTo>
                  <a:pt x="5026286" y="392447"/>
                </a:moveTo>
                <a:lnTo>
                  <a:pt x="5055857" y="475518"/>
                </a:lnTo>
                <a:lnTo>
                  <a:pt x="5047862" y="475008"/>
                </a:lnTo>
                <a:lnTo>
                  <a:pt x="5040119" y="474626"/>
                </a:lnTo>
                <a:lnTo>
                  <a:pt x="5032759" y="474626"/>
                </a:lnTo>
                <a:lnTo>
                  <a:pt x="5025778" y="474372"/>
                </a:lnTo>
                <a:lnTo>
                  <a:pt x="5018418" y="474372"/>
                </a:lnTo>
                <a:lnTo>
                  <a:pt x="5010548" y="474626"/>
                </a:lnTo>
                <a:lnTo>
                  <a:pt x="5002807" y="475008"/>
                </a:lnTo>
                <a:lnTo>
                  <a:pt x="4995445" y="475518"/>
                </a:lnTo>
                <a:close/>
                <a:moveTo>
                  <a:pt x="4049034" y="385822"/>
                </a:moveTo>
                <a:lnTo>
                  <a:pt x="4141268" y="385822"/>
                </a:lnTo>
                <a:lnTo>
                  <a:pt x="4073021" y="640387"/>
                </a:lnTo>
                <a:lnTo>
                  <a:pt x="3818302" y="640387"/>
                </a:lnTo>
                <a:lnTo>
                  <a:pt x="3842415" y="550562"/>
                </a:lnTo>
                <a:lnTo>
                  <a:pt x="4004868" y="550562"/>
                </a:lnTo>
                <a:close/>
                <a:moveTo>
                  <a:pt x="4141303" y="385694"/>
                </a:moveTo>
                <a:lnTo>
                  <a:pt x="4141429" y="385822"/>
                </a:lnTo>
                <a:lnTo>
                  <a:pt x="4141268" y="385822"/>
                </a:lnTo>
                <a:close/>
                <a:moveTo>
                  <a:pt x="3886455" y="385694"/>
                </a:moveTo>
                <a:lnTo>
                  <a:pt x="4025682" y="385694"/>
                </a:lnTo>
                <a:lnTo>
                  <a:pt x="3987733" y="527247"/>
                </a:lnTo>
                <a:lnTo>
                  <a:pt x="3848507" y="527247"/>
                </a:lnTo>
                <a:close/>
                <a:moveTo>
                  <a:pt x="4681963" y="383018"/>
                </a:moveTo>
                <a:lnTo>
                  <a:pt x="4694274" y="383018"/>
                </a:lnTo>
                <a:lnTo>
                  <a:pt x="4700239" y="383273"/>
                </a:lnTo>
                <a:lnTo>
                  <a:pt x="4705697" y="383655"/>
                </a:lnTo>
                <a:lnTo>
                  <a:pt x="4708107" y="383910"/>
                </a:lnTo>
                <a:lnTo>
                  <a:pt x="4710519" y="384164"/>
                </a:lnTo>
                <a:lnTo>
                  <a:pt x="4712804" y="384547"/>
                </a:lnTo>
                <a:lnTo>
                  <a:pt x="4714961" y="385056"/>
                </a:lnTo>
                <a:lnTo>
                  <a:pt x="4716992" y="385566"/>
                </a:lnTo>
                <a:lnTo>
                  <a:pt x="4718896" y="386076"/>
                </a:lnTo>
                <a:lnTo>
                  <a:pt x="4720799" y="386585"/>
                </a:lnTo>
                <a:lnTo>
                  <a:pt x="4722450" y="387222"/>
                </a:lnTo>
                <a:lnTo>
                  <a:pt x="4723973" y="387860"/>
                </a:lnTo>
                <a:lnTo>
                  <a:pt x="4725368" y="388751"/>
                </a:lnTo>
                <a:lnTo>
                  <a:pt x="4726764" y="389643"/>
                </a:lnTo>
                <a:lnTo>
                  <a:pt x="4727907" y="390535"/>
                </a:lnTo>
                <a:lnTo>
                  <a:pt x="4729049" y="391555"/>
                </a:lnTo>
                <a:lnTo>
                  <a:pt x="4730065" y="392447"/>
                </a:lnTo>
                <a:lnTo>
                  <a:pt x="4730953" y="393466"/>
                </a:lnTo>
                <a:lnTo>
                  <a:pt x="4731714" y="394612"/>
                </a:lnTo>
                <a:lnTo>
                  <a:pt x="4732603" y="395759"/>
                </a:lnTo>
                <a:lnTo>
                  <a:pt x="4733237" y="397034"/>
                </a:lnTo>
                <a:lnTo>
                  <a:pt x="4733745" y="398307"/>
                </a:lnTo>
                <a:lnTo>
                  <a:pt x="4734126" y="399836"/>
                </a:lnTo>
                <a:lnTo>
                  <a:pt x="4734634" y="401238"/>
                </a:lnTo>
                <a:lnTo>
                  <a:pt x="4734887" y="402767"/>
                </a:lnTo>
                <a:lnTo>
                  <a:pt x="4734887" y="404423"/>
                </a:lnTo>
                <a:lnTo>
                  <a:pt x="4735268" y="406080"/>
                </a:lnTo>
                <a:lnTo>
                  <a:pt x="4735268" y="415125"/>
                </a:lnTo>
                <a:lnTo>
                  <a:pt x="4734760" y="416910"/>
                </a:lnTo>
                <a:lnTo>
                  <a:pt x="4734253" y="418438"/>
                </a:lnTo>
                <a:lnTo>
                  <a:pt x="4733745" y="420094"/>
                </a:lnTo>
                <a:lnTo>
                  <a:pt x="4733237" y="421623"/>
                </a:lnTo>
                <a:lnTo>
                  <a:pt x="4732603" y="423152"/>
                </a:lnTo>
                <a:lnTo>
                  <a:pt x="4731969" y="424681"/>
                </a:lnTo>
                <a:lnTo>
                  <a:pt x="4731080" y="425955"/>
                </a:lnTo>
                <a:lnTo>
                  <a:pt x="4730318" y="427229"/>
                </a:lnTo>
                <a:lnTo>
                  <a:pt x="4729429" y="428503"/>
                </a:lnTo>
                <a:lnTo>
                  <a:pt x="4728414" y="429651"/>
                </a:lnTo>
                <a:lnTo>
                  <a:pt x="4728542" y="429522"/>
                </a:lnTo>
                <a:lnTo>
                  <a:pt x="4727400" y="430670"/>
                </a:lnTo>
                <a:lnTo>
                  <a:pt x="4726256" y="431689"/>
                </a:lnTo>
                <a:lnTo>
                  <a:pt x="4724988" y="432835"/>
                </a:lnTo>
                <a:lnTo>
                  <a:pt x="4723718" y="433728"/>
                </a:lnTo>
                <a:lnTo>
                  <a:pt x="4722323" y="434620"/>
                </a:lnTo>
                <a:lnTo>
                  <a:pt x="4720927" y="435511"/>
                </a:lnTo>
                <a:lnTo>
                  <a:pt x="4719277" y="436403"/>
                </a:lnTo>
                <a:lnTo>
                  <a:pt x="4717626" y="437167"/>
                </a:lnTo>
                <a:lnTo>
                  <a:pt x="4715977" y="437805"/>
                </a:lnTo>
                <a:lnTo>
                  <a:pt x="4714200" y="438314"/>
                </a:lnTo>
                <a:lnTo>
                  <a:pt x="4712423" y="438824"/>
                </a:lnTo>
                <a:lnTo>
                  <a:pt x="4710519" y="439334"/>
                </a:lnTo>
                <a:lnTo>
                  <a:pt x="4708488" y="439843"/>
                </a:lnTo>
                <a:lnTo>
                  <a:pt x="4706458" y="440097"/>
                </a:lnTo>
                <a:lnTo>
                  <a:pt x="4704427" y="440353"/>
                </a:lnTo>
                <a:lnTo>
                  <a:pt x="4702143" y="440607"/>
                </a:lnTo>
                <a:lnTo>
                  <a:pt x="4697448" y="440607"/>
                </a:lnTo>
                <a:lnTo>
                  <a:pt x="4695036" y="440863"/>
                </a:lnTo>
                <a:lnTo>
                  <a:pt x="4676126" y="440863"/>
                </a:lnTo>
                <a:lnTo>
                  <a:pt x="4676126" y="383273"/>
                </a:lnTo>
                <a:lnTo>
                  <a:pt x="4679172" y="383273"/>
                </a:lnTo>
                <a:close/>
                <a:moveTo>
                  <a:pt x="4526618" y="379960"/>
                </a:moveTo>
                <a:lnTo>
                  <a:pt x="4532583" y="379960"/>
                </a:lnTo>
                <a:lnTo>
                  <a:pt x="4535629" y="380214"/>
                </a:lnTo>
                <a:lnTo>
                  <a:pt x="4538422" y="380597"/>
                </a:lnTo>
                <a:lnTo>
                  <a:pt x="4541214" y="381106"/>
                </a:lnTo>
                <a:lnTo>
                  <a:pt x="4543879" y="381999"/>
                </a:lnTo>
                <a:lnTo>
                  <a:pt x="4546417" y="382891"/>
                </a:lnTo>
                <a:lnTo>
                  <a:pt x="4548955" y="383783"/>
                </a:lnTo>
                <a:lnTo>
                  <a:pt x="4551367" y="385056"/>
                </a:lnTo>
                <a:lnTo>
                  <a:pt x="4553652" y="386331"/>
                </a:lnTo>
                <a:lnTo>
                  <a:pt x="4555936" y="387860"/>
                </a:lnTo>
                <a:lnTo>
                  <a:pt x="4558093" y="389516"/>
                </a:lnTo>
                <a:lnTo>
                  <a:pt x="4559997" y="391299"/>
                </a:lnTo>
                <a:lnTo>
                  <a:pt x="4562028" y="393338"/>
                </a:lnTo>
                <a:lnTo>
                  <a:pt x="4563932" y="395376"/>
                </a:lnTo>
                <a:lnTo>
                  <a:pt x="4565582" y="397670"/>
                </a:lnTo>
                <a:lnTo>
                  <a:pt x="4567359" y="399963"/>
                </a:lnTo>
                <a:lnTo>
                  <a:pt x="4569009" y="402384"/>
                </a:lnTo>
                <a:lnTo>
                  <a:pt x="4570405" y="405059"/>
                </a:lnTo>
                <a:lnTo>
                  <a:pt x="4571928" y="407735"/>
                </a:lnTo>
                <a:lnTo>
                  <a:pt x="4573197" y="410665"/>
                </a:lnTo>
                <a:lnTo>
                  <a:pt x="4574466" y="413723"/>
                </a:lnTo>
                <a:lnTo>
                  <a:pt x="4575608" y="416908"/>
                </a:lnTo>
                <a:lnTo>
                  <a:pt x="4576497" y="420094"/>
                </a:lnTo>
                <a:lnTo>
                  <a:pt x="4577511" y="423535"/>
                </a:lnTo>
                <a:lnTo>
                  <a:pt x="4578273" y="427102"/>
                </a:lnTo>
                <a:lnTo>
                  <a:pt x="4578907" y="430924"/>
                </a:lnTo>
                <a:lnTo>
                  <a:pt x="4579543" y="434618"/>
                </a:lnTo>
                <a:lnTo>
                  <a:pt x="4580051" y="438696"/>
                </a:lnTo>
                <a:lnTo>
                  <a:pt x="4580430" y="442646"/>
                </a:lnTo>
                <a:lnTo>
                  <a:pt x="4580685" y="446850"/>
                </a:lnTo>
                <a:lnTo>
                  <a:pt x="4580685" y="460100"/>
                </a:lnTo>
                <a:lnTo>
                  <a:pt x="4580938" y="459719"/>
                </a:lnTo>
                <a:lnTo>
                  <a:pt x="4580938" y="464051"/>
                </a:lnTo>
                <a:lnTo>
                  <a:pt x="4580430" y="468255"/>
                </a:lnTo>
                <a:lnTo>
                  <a:pt x="4580051" y="472460"/>
                </a:lnTo>
                <a:lnTo>
                  <a:pt x="4579543" y="476409"/>
                </a:lnTo>
                <a:lnTo>
                  <a:pt x="4578907" y="480232"/>
                </a:lnTo>
                <a:lnTo>
                  <a:pt x="4578147" y="484054"/>
                </a:lnTo>
                <a:lnTo>
                  <a:pt x="4577258" y="487621"/>
                </a:lnTo>
                <a:lnTo>
                  <a:pt x="4576242" y="491061"/>
                </a:lnTo>
                <a:lnTo>
                  <a:pt x="4575227" y="494502"/>
                </a:lnTo>
                <a:lnTo>
                  <a:pt x="4573957" y="497814"/>
                </a:lnTo>
                <a:lnTo>
                  <a:pt x="4572689" y="500872"/>
                </a:lnTo>
                <a:lnTo>
                  <a:pt x="4571292" y="503929"/>
                </a:lnTo>
                <a:lnTo>
                  <a:pt x="4569769" y="506733"/>
                </a:lnTo>
                <a:lnTo>
                  <a:pt x="4568246" y="509408"/>
                </a:lnTo>
                <a:lnTo>
                  <a:pt x="4566597" y="511957"/>
                </a:lnTo>
                <a:lnTo>
                  <a:pt x="4564693" y="514249"/>
                </a:lnTo>
                <a:lnTo>
                  <a:pt x="4562790" y="516670"/>
                </a:lnTo>
                <a:lnTo>
                  <a:pt x="4560886" y="518837"/>
                </a:lnTo>
                <a:lnTo>
                  <a:pt x="4558855" y="520876"/>
                </a:lnTo>
                <a:lnTo>
                  <a:pt x="4556570" y="522659"/>
                </a:lnTo>
                <a:lnTo>
                  <a:pt x="4554286" y="524443"/>
                </a:lnTo>
                <a:lnTo>
                  <a:pt x="4551875" y="526099"/>
                </a:lnTo>
                <a:lnTo>
                  <a:pt x="4549591" y="527373"/>
                </a:lnTo>
                <a:lnTo>
                  <a:pt x="4547052" y="528648"/>
                </a:lnTo>
                <a:lnTo>
                  <a:pt x="4544386" y="529667"/>
                </a:lnTo>
                <a:lnTo>
                  <a:pt x="4541721" y="530559"/>
                </a:lnTo>
                <a:lnTo>
                  <a:pt x="4538929" y="531323"/>
                </a:lnTo>
                <a:lnTo>
                  <a:pt x="4536137" y="531960"/>
                </a:lnTo>
                <a:lnTo>
                  <a:pt x="4533218" y="532342"/>
                </a:lnTo>
                <a:lnTo>
                  <a:pt x="4530172" y="532598"/>
                </a:lnTo>
                <a:lnTo>
                  <a:pt x="4524208" y="532598"/>
                </a:lnTo>
                <a:lnTo>
                  <a:pt x="4521162" y="532342"/>
                </a:lnTo>
                <a:lnTo>
                  <a:pt x="4518369" y="531960"/>
                </a:lnTo>
                <a:lnTo>
                  <a:pt x="4515704" y="531323"/>
                </a:lnTo>
                <a:lnTo>
                  <a:pt x="4513038" y="530686"/>
                </a:lnTo>
                <a:lnTo>
                  <a:pt x="4510499" y="529794"/>
                </a:lnTo>
                <a:lnTo>
                  <a:pt x="4507962" y="528902"/>
                </a:lnTo>
                <a:lnTo>
                  <a:pt x="4505551" y="527628"/>
                </a:lnTo>
                <a:lnTo>
                  <a:pt x="4503265" y="526354"/>
                </a:lnTo>
                <a:lnTo>
                  <a:pt x="4500982" y="524825"/>
                </a:lnTo>
                <a:lnTo>
                  <a:pt x="4498951" y="523169"/>
                </a:lnTo>
                <a:lnTo>
                  <a:pt x="4496920" y="521257"/>
                </a:lnTo>
                <a:lnTo>
                  <a:pt x="4495016" y="519219"/>
                </a:lnTo>
                <a:lnTo>
                  <a:pt x="4493112" y="517180"/>
                </a:lnTo>
                <a:lnTo>
                  <a:pt x="4491336" y="515014"/>
                </a:lnTo>
                <a:lnTo>
                  <a:pt x="4489685" y="512593"/>
                </a:lnTo>
                <a:lnTo>
                  <a:pt x="4488163" y="510045"/>
                </a:lnTo>
                <a:lnTo>
                  <a:pt x="4486640" y="507370"/>
                </a:lnTo>
                <a:lnTo>
                  <a:pt x="4485244" y="504568"/>
                </a:lnTo>
                <a:lnTo>
                  <a:pt x="4483974" y="501637"/>
                </a:lnTo>
                <a:lnTo>
                  <a:pt x="4482706" y="498579"/>
                </a:lnTo>
                <a:lnTo>
                  <a:pt x="4481564" y="495394"/>
                </a:lnTo>
                <a:lnTo>
                  <a:pt x="4480549" y="492208"/>
                </a:lnTo>
                <a:lnTo>
                  <a:pt x="4479660" y="488640"/>
                </a:lnTo>
                <a:lnTo>
                  <a:pt x="4478771" y="485201"/>
                </a:lnTo>
                <a:lnTo>
                  <a:pt x="4478137" y="481505"/>
                </a:lnTo>
                <a:lnTo>
                  <a:pt x="4477629" y="477811"/>
                </a:lnTo>
                <a:lnTo>
                  <a:pt x="4477121" y="473734"/>
                </a:lnTo>
                <a:lnTo>
                  <a:pt x="4476740" y="469784"/>
                </a:lnTo>
                <a:lnTo>
                  <a:pt x="4476359" y="465579"/>
                </a:lnTo>
                <a:lnTo>
                  <a:pt x="4476359" y="448379"/>
                </a:lnTo>
                <a:lnTo>
                  <a:pt x="4476740" y="444175"/>
                </a:lnTo>
                <a:lnTo>
                  <a:pt x="4477248" y="440097"/>
                </a:lnTo>
                <a:lnTo>
                  <a:pt x="4477756" y="436147"/>
                </a:lnTo>
                <a:lnTo>
                  <a:pt x="4478390" y="432326"/>
                </a:lnTo>
                <a:lnTo>
                  <a:pt x="4479152" y="428631"/>
                </a:lnTo>
                <a:lnTo>
                  <a:pt x="4480041" y="425064"/>
                </a:lnTo>
                <a:lnTo>
                  <a:pt x="4480928" y="421623"/>
                </a:lnTo>
                <a:lnTo>
                  <a:pt x="4482072" y="418183"/>
                </a:lnTo>
                <a:lnTo>
                  <a:pt x="4483340" y="414998"/>
                </a:lnTo>
                <a:lnTo>
                  <a:pt x="4484610" y="411940"/>
                </a:lnTo>
                <a:lnTo>
                  <a:pt x="4486005" y="409009"/>
                </a:lnTo>
                <a:lnTo>
                  <a:pt x="4487528" y="406079"/>
                </a:lnTo>
                <a:lnTo>
                  <a:pt x="4489177" y="403403"/>
                </a:lnTo>
                <a:lnTo>
                  <a:pt x="4490955" y="400728"/>
                </a:lnTo>
                <a:lnTo>
                  <a:pt x="4492605" y="398307"/>
                </a:lnTo>
                <a:lnTo>
                  <a:pt x="4494509" y="396014"/>
                </a:lnTo>
                <a:lnTo>
                  <a:pt x="4496539" y="393847"/>
                </a:lnTo>
                <a:lnTo>
                  <a:pt x="4498443" y="391809"/>
                </a:lnTo>
                <a:lnTo>
                  <a:pt x="4500601" y="389897"/>
                </a:lnTo>
                <a:lnTo>
                  <a:pt x="4502886" y="388241"/>
                </a:lnTo>
                <a:lnTo>
                  <a:pt x="4505170" y="386585"/>
                </a:lnTo>
                <a:lnTo>
                  <a:pt x="4507455" y="385183"/>
                </a:lnTo>
                <a:lnTo>
                  <a:pt x="4509993" y="383910"/>
                </a:lnTo>
                <a:lnTo>
                  <a:pt x="4512530" y="382891"/>
                </a:lnTo>
                <a:lnTo>
                  <a:pt x="4515196" y="381999"/>
                </a:lnTo>
                <a:lnTo>
                  <a:pt x="4517988" y="381106"/>
                </a:lnTo>
                <a:lnTo>
                  <a:pt x="4520781" y="380597"/>
                </a:lnTo>
                <a:lnTo>
                  <a:pt x="4523572" y="380214"/>
                </a:lnTo>
                <a:close/>
                <a:moveTo>
                  <a:pt x="4647442" y="362505"/>
                </a:moveTo>
                <a:lnTo>
                  <a:pt x="4647950" y="365308"/>
                </a:lnTo>
                <a:lnTo>
                  <a:pt x="4648457" y="368494"/>
                </a:lnTo>
                <a:lnTo>
                  <a:pt x="4648838" y="372061"/>
                </a:lnTo>
                <a:lnTo>
                  <a:pt x="4649092" y="375629"/>
                </a:lnTo>
                <a:lnTo>
                  <a:pt x="4649346" y="379450"/>
                </a:lnTo>
                <a:lnTo>
                  <a:pt x="4649346" y="383527"/>
                </a:lnTo>
                <a:lnTo>
                  <a:pt x="4649599" y="387732"/>
                </a:lnTo>
                <a:lnTo>
                  <a:pt x="4649599" y="529667"/>
                </a:lnTo>
                <a:lnTo>
                  <a:pt x="4649346" y="533871"/>
                </a:lnTo>
                <a:lnTo>
                  <a:pt x="4649092" y="537694"/>
                </a:lnTo>
                <a:lnTo>
                  <a:pt x="4648838" y="541389"/>
                </a:lnTo>
                <a:lnTo>
                  <a:pt x="4648457" y="544702"/>
                </a:lnTo>
                <a:lnTo>
                  <a:pt x="4647950" y="547887"/>
                </a:lnTo>
                <a:lnTo>
                  <a:pt x="4647442" y="550818"/>
                </a:lnTo>
                <a:lnTo>
                  <a:pt x="4678155" y="550818"/>
                </a:lnTo>
                <a:lnTo>
                  <a:pt x="4677647" y="547760"/>
                </a:lnTo>
                <a:lnTo>
                  <a:pt x="4677141" y="544574"/>
                </a:lnTo>
                <a:lnTo>
                  <a:pt x="4676760" y="541006"/>
                </a:lnTo>
                <a:lnTo>
                  <a:pt x="4676505" y="537439"/>
                </a:lnTo>
                <a:lnTo>
                  <a:pt x="4676252" y="533617"/>
                </a:lnTo>
                <a:lnTo>
                  <a:pt x="4676252" y="529540"/>
                </a:lnTo>
                <a:lnTo>
                  <a:pt x="4675998" y="525336"/>
                </a:lnTo>
                <a:lnTo>
                  <a:pt x="4675998" y="462012"/>
                </a:lnTo>
                <a:lnTo>
                  <a:pt x="4695289" y="462012"/>
                </a:lnTo>
                <a:lnTo>
                  <a:pt x="4699477" y="462267"/>
                </a:lnTo>
                <a:lnTo>
                  <a:pt x="4701509" y="462267"/>
                </a:lnTo>
                <a:lnTo>
                  <a:pt x="4703412" y="462650"/>
                </a:lnTo>
                <a:lnTo>
                  <a:pt x="4705189" y="462904"/>
                </a:lnTo>
                <a:lnTo>
                  <a:pt x="4706839" y="463160"/>
                </a:lnTo>
                <a:lnTo>
                  <a:pt x="4708488" y="463668"/>
                </a:lnTo>
                <a:lnTo>
                  <a:pt x="4710139" y="464179"/>
                </a:lnTo>
                <a:lnTo>
                  <a:pt x="4711534" y="464687"/>
                </a:lnTo>
                <a:lnTo>
                  <a:pt x="4712931" y="465198"/>
                </a:lnTo>
                <a:lnTo>
                  <a:pt x="4714200" y="465835"/>
                </a:lnTo>
                <a:lnTo>
                  <a:pt x="4715469" y="466726"/>
                </a:lnTo>
                <a:lnTo>
                  <a:pt x="4716611" y="467491"/>
                </a:lnTo>
                <a:lnTo>
                  <a:pt x="4717881" y="468383"/>
                </a:lnTo>
                <a:lnTo>
                  <a:pt x="4718896" y="469402"/>
                </a:lnTo>
                <a:lnTo>
                  <a:pt x="4719911" y="470422"/>
                </a:lnTo>
                <a:lnTo>
                  <a:pt x="4721053" y="471568"/>
                </a:lnTo>
                <a:lnTo>
                  <a:pt x="4721942" y="472841"/>
                </a:lnTo>
                <a:lnTo>
                  <a:pt x="4722831" y="474243"/>
                </a:lnTo>
                <a:lnTo>
                  <a:pt x="4723718" y="475772"/>
                </a:lnTo>
                <a:lnTo>
                  <a:pt x="4724607" y="477428"/>
                </a:lnTo>
                <a:lnTo>
                  <a:pt x="4725496" y="479086"/>
                </a:lnTo>
                <a:lnTo>
                  <a:pt x="4726384" y="480997"/>
                </a:lnTo>
                <a:lnTo>
                  <a:pt x="4727272" y="482907"/>
                </a:lnTo>
                <a:lnTo>
                  <a:pt x="4728921" y="487240"/>
                </a:lnTo>
                <a:lnTo>
                  <a:pt x="4730572" y="491954"/>
                </a:lnTo>
                <a:lnTo>
                  <a:pt x="4732348" y="497304"/>
                </a:lnTo>
                <a:lnTo>
                  <a:pt x="4741994" y="528011"/>
                </a:lnTo>
                <a:lnTo>
                  <a:pt x="4744406" y="535910"/>
                </a:lnTo>
                <a:lnTo>
                  <a:pt x="4746055" y="541898"/>
                </a:lnTo>
                <a:lnTo>
                  <a:pt x="4747071" y="545975"/>
                </a:lnTo>
                <a:lnTo>
                  <a:pt x="4747325" y="547377"/>
                </a:lnTo>
                <a:lnTo>
                  <a:pt x="4747325" y="549926"/>
                </a:lnTo>
                <a:lnTo>
                  <a:pt x="4747071" y="550818"/>
                </a:lnTo>
                <a:lnTo>
                  <a:pt x="4778166" y="550818"/>
                </a:lnTo>
                <a:lnTo>
                  <a:pt x="4776896" y="548141"/>
                </a:lnTo>
                <a:lnTo>
                  <a:pt x="4775626" y="545721"/>
                </a:lnTo>
                <a:lnTo>
                  <a:pt x="4776134" y="545339"/>
                </a:lnTo>
                <a:lnTo>
                  <a:pt x="4774992" y="542790"/>
                </a:lnTo>
                <a:lnTo>
                  <a:pt x="4773850" y="540115"/>
                </a:lnTo>
                <a:lnTo>
                  <a:pt x="4772708" y="536929"/>
                </a:lnTo>
                <a:lnTo>
                  <a:pt x="4771312" y="532980"/>
                </a:lnTo>
                <a:lnTo>
                  <a:pt x="4767504" y="521640"/>
                </a:lnTo>
                <a:lnTo>
                  <a:pt x="4757478" y="489788"/>
                </a:lnTo>
                <a:lnTo>
                  <a:pt x="4755829" y="485074"/>
                </a:lnTo>
                <a:lnTo>
                  <a:pt x="4754432" y="480869"/>
                </a:lnTo>
                <a:lnTo>
                  <a:pt x="4752909" y="477047"/>
                </a:lnTo>
                <a:lnTo>
                  <a:pt x="4751640" y="473607"/>
                </a:lnTo>
                <a:lnTo>
                  <a:pt x="4750243" y="470549"/>
                </a:lnTo>
                <a:lnTo>
                  <a:pt x="4748975" y="467745"/>
                </a:lnTo>
                <a:lnTo>
                  <a:pt x="4747578" y="465198"/>
                </a:lnTo>
                <a:lnTo>
                  <a:pt x="4746182" y="463031"/>
                </a:lnTo>
                <a:lnTo>
                  <a:pt x="4744532" y="461120"/>
                </a:lnTo>
                <a:lnTo>
                  <a:pt x="4742883" y="459210"/>
                </a:lnTo>
                <a:lnTo>
                  <a:pt x="4741233" y="457554"/>
                </a:lnTo>
                <a:lnTo>
                  <a:pt x="4739203" y="456152"/>
                </a:lnTo>
                <a:lnTo>
                  <a:pt x="4737044" y="454623"/>
                </a:lnTo>
                <a:lnTo>
                  <a:pt x="4734760" y="453348"/>
                </a:lnTo>
                <a:lnTo>
                  <a:pt x="4732095" y="451946"/>
                </a:lnTo>
                <a:lnTo>
                  <a:pt x="4729302" y="450673"/>
                </a:lnTo>
                <a:lnTo>
                  <a:pt x="4733745" y="448761"/>
                </a:lnTo>
                <a:lnTo>
                  <a:pt x="4737806" y="446851"/>
                </a:lnTo>
                <a:lnTo>
                  <a:pt x="4741486" y="444940"/>
                </a:lnTo>
                <a:lnTo>
                  <a:pt x="4743264" y="443920"/>
                </a:lnTo>
                <a:lnTo>
                  <a:pt x="4744913" y="442773"/>
                </a:lnTo>
                <a:lnTo>
                  <a:pt x="4746563" y="441753"/>
                </a:lnTo>
                <a:lnTo>
                  <a:pt x="4747959" y="440607"/>
                </a:lnTo>
                <a:lnTo>
                  <a:pt x="4749482" y="439588"/>
                </a:lnTo>
                <a:lnTo>
                  <a:pt x="4750751" y="438441"/>
                </a:lnTo>
                <a:lnTo>
                  <a:pt x="4752021" y="437295"/>
                </a:lnTo>
                <a:lnTo>
                  <a:pt x="4753163" y="436147"/>
                </a:lnTo>
                <a:lnTo>
                  <a:pt x="4754432" y="434874"/>
                </a:lnTo>
                <a:lnTo>
                  <a:pt x="4755448" y="433728"/>
                </a:lnTo>
                <a:lnTo>
                  <a:pt x="4756337" y="432453"/>
                </a:lnTo>
                <a:lnTo>
                  <a:pt x="4757224" y="431179"/>
                </a:lnTo>
                <a:lnTo>
                  <a:pt x="4758113" y="429651"/>
                </a:lnTo>
                <a:lnTo>
                  <a:pt x="4758874" y="428376"/>
                </a:lnTo>
                <a:lnTo>
                  <a:pt x="4759509" y="426847"/>
                </a:lnTo>
                <a:lnTo>
                  <a:pt x="4760270" y="425445"/>
                </a:lnTo>
                <a:lnTo>
                  <a:pt x="4760778" y="423916"/>
                </a:lnTo>
                <a:lnTo>
                  <a:pt x="4761285" y="422388"/>
                </a:lnTo>
                <a:lnTo>
                  <a:pt x="4761793" y="420731"/>
                </a:lnTo>
                <a:lnTo>
                  <a:pt x="4762174" y="419202"/>
                </a:lnTo>
                <a:lnTo>
                  <a:pt x="4762427" y="417546"/>
                </a:lnTo>
                <a:lnTo>
                  <a:pt x="4762808" y="415762"/>
                </a:lnTo>
                <a:lnTo>
                  <a:pt x="4762808" y="413979"/>
                </a:lnTo>
                <a:lnTo>
                  <a:pt x="4763063" y="412067"/>
                </a:lnTo>
                <a:lnTo>
                  <a:pt x="4763063" y="402894"/>
                </a:lnTo>
                <a:lnTo>
                  <a:pt x="4762555" y="400346"/>
                </a:lnTo>
                <a:lnTo>
                  <a:pt x="4762047" y="397797"/>
                </a:lnTo>
                <a:lnTo>
                  <a:pt x="4761540" y="395249"/>
                </a:lnTo>
                <a:lnTo>
                  <a:pt x="4760778" y="392957"/>
                </a:lnTo>
                <a:lnTo>
                  <a:pt x="4759890" y="390662"/>
                </a:lnTo>
                <a:lnTo>
                  <a:pt x="4758747" y="388497"/>
                </a:lnTo>
                <a:lnTo>
                  <a:pt x="4757732" y="386331"/>
                </a:lnTo>
                <a:lnTo>
                  <a:pt x="4756337" y="384293"/>
                </a:lnTo>
                <a:lnTo>
                  <a:pt x="4755067" y="382381"/>
                </a:lnTo>
                <a:lnTo>
                  <a:pt x="4753417" y="380598"/>
                </a:lnTo>
                <a:lnTo>
                  <a:pt x="4751768" y="378814"/>
                </a:lnTo>
                <a:lnTo>
                  <a:pt x="4749864" y="377029"/>
                </a:lnTo>
                <a:lnTo>
                  <a:pt x="4747833" y="375500"/>
                </a:lnTo>
                <a:lnTo>
                  <a:pt x="4745802" y="373971"/>
                </a:lnTo>
                <a:lnTo>
                  <a:pt x="4743517" y="372571"/>
                </a:lnTo>
                <a:lnTo>
                  <a:pt x="4741105" y="371296"/>
                </a:lnTo>
                <a:lnTo>
                  <a:pt x="4738568" y="370150"/>
                </a:lnTo>
                <a:lnTo>
                  <a:pt x="4736030" y="369003"/>
                </a:lnTo>
                <a:lnTo>
                  <a:pt x="4733364" y="367857"/>
                </a:lnTo>
                <a:lnTo>
                  <a:pt x="4730446" y="366965"/>
                </a:lnTo>
                <a:lnTo>
                  <a:pt x="4727400" y="366073"/>
                </a:lnTo>
                <a:lnTo>
                  <a:pt x="4724352" y="365180"/>
                </a:lnTo>
                <a:lnTo>
                  <a:pt x="4721180" y="364544"/>
                </a:lnTo>
                <a:lnTo>
                  <a:pt x="4717754" y="364034"/>
                </a:lnTo>
                <a:lnTo>
                  <a:pt x="4714200" y="363524"/>
                </a:lnTo>
                <a:lnTo>
                  <a:pt x="4710647" y="363015"/>
                </a:lnTo>
                <a:lnTo>
                  <a:pt x="4706839" y="362759"/>
                </a:lnTo>
                <a:lnTo>
                  <a:pt x="4702904" y="362505"/>
                </a:lnTo>
                <a:close/>
                <a:moveTo>
                  <a:pt x="5281133" y="362378"/>
                </a:moveTo>
                <a:lnTo>
                  <a:pt x="5281641" y="365309"/>
                </a:lnTo>
                <a:lnTo>
                  <a:pt x="5282022" y="368494"/>
                </a:lnTo>
                <a:lnTo>
                  <a:pt x="5282529" y="371934"/>
                </a:lnTo>
                <a:lnTo>
                  <a:pt x="5282783" y="375373"/>
                </a:lnTo>
                <a:lnTo>
                  <a:pt x="5283037" y="379196"/>
                </a:lnTo>
                <a:lnTo>
                  <a:pt x="5283418" y="383273"/>
                </a:lnTo>
                <a:lnTo>
                  <a:pt x="5283418" y="387478"/>
                </a:lnTo>
                <a:lnTo>
                  <a:pt x="5283418" y="391937"/>
                </a:lnTo>
                <a:lnTo>
                  <a:pt x="5283418" y="520876"/>
                </a:lnTo>
                <a:lnTo>
                  <a:pt x="5283418" y="525336"/>
                </a:lnTo>
                <a:lnTo>
                  <a:pt x="5283418" y="529413"/>
                </a:lnTo>
                <a:lnTo>
                  <a:pt x="5283037" y="533490"/>
                </a:lnTo>
                <a:lnTo>
                  <a:pt x="5282783" y="537312"/>
                </a:lnTo>
                <a:lnTo>
                  <a:pt x="5282529" y="541008"/>
                </a:lnTo>
                <a:lnTo>
                  <a:pt x="5282022" y="544319"/>
                </a:lnTo>
                <a:lnTo>
                  <a:pt x="5281641" y="547504"/>
                </a:lnTo>
                <a:lnTo>
                  <a:pt x="5281133" y="550435"/>
                </a:lnTo>
                <a:lnTo>
                  <a:pt x="5311846" y="550435"/>
                </a:lnTo>
                <a:lnTo>
                  <a:pt x="5311338" y="547377"/>
                </a:lnTo>
                <a:lnTo>
                  <a:pt x="5310832" y="544319"/>
                </a:lnTo>
                <a:lnTo>
                  <a:pt x="5310451" y="541008"/>
                </a:lnTo>
                <a:lnTo>
                  <a:pt x="5310070" y="537440"/>
                </a:lnTo>
                <a:lnTo>
                  <a:pt x="5309817" y="533744"/>
                </a:lnTo>
                <a:lnTo>
                  <a:pt x="5309689" y="529667"/>
                </a:lnTo>
                <a:lnTo>
                  <a:pt x="5309562" y="525463"/>
                </a:lnTo>
                <a:lnTo>
                  <a:pt x="5309436" y="520876"/>
                </a:lnTo>
                <a:lnTo>
                  <a:pt x="5309436" y="463541"/>
                </a:lnTo>
                <a:lnTo>
                  <a:pt x="5324792" y="462904"/>
                </a:lnTo>
                <a:lnTo>
                  <a:pt x="5335072" y="462523"/>
                </a:lnTo>
                <a:lnTo>
                  <a:pt x="5343702" y="462523"/>
                </a:lnTo>
                <a:lnTo>
                  <a:pt x="5354110" y="462523"/>
                </a:lnTo>
                <a:lnTo>
                  <a:pt x="5363501" y="462523"/>
                </a:lnTo>
                <a:lnTo>
                  <a:pt x="5371497" y="462523"/>
                </a:lnTo>
                <a:lnTo>
                  <a:pt x="5382032" y="462904"/>
                </a:lnTo>
                <a:lnTo>
                  <a:pt x="5398911" y="463541"/>
                </a:lnTo>
                <a:lnTo>
                  <a:pt x="5398911" y="520876"/>
                </a:lnTo>
                <a:lnTo>
                  <a:pt x="5398784" y="529667"/>
                </a:lnTo>
                <a:lnTo>
                  <a:pt x="5398658" y="533617"/>
                </a:lnTo>
                <a:lnTo>
                  <a:pt x="5398530" y="537185"/>
                </a:lnTo>
                <a:lnTo>
                  <a:pt x="5398277" y="540625"/>
                </a:lnTo>
                <a:lnTo>
                  <a:pt x="5397769" y="543937"/>
                </a:lnTo>
                <a:lnTo>
                  <a:pt x="5397261" y="547250"/>
                </a:lnTo>
                <a:lnTo>
                  <a:pt x="5396626" y="550435"/>
                </a:lnTo>
                <a:lnTo>
                  <a:pt x="5427340" y="550435"/>
                </a:lnTo>
                <a:lnTo>
                  <a:pt x="5426833" y="547250"/>
                </a:lnTo>
                <a:lnTo>
                  <a:pt x="5426325" y="543810"/>
                </a:lnTo>
                <a:lnTo>
                  <a:pt x="5425817" y="540369"/>
                </a:lnTo>
                <a:lnTo>
                  <a:pt x="5425563" y="536802"/>
                </a:lnTo>
                <a:lnTo>
                  <a:pt x="5425436" y="533107"/>
                </a:lnTo>
                <a:lnTo>
                  <a:pt x="5425183" y="529157"/>
                </a:lnTo>
                <a:lnTo>
                  <a:pt x="5425056" y="525209"/>
                </a:lnTo>
                <a:lnTo>
                  <a:pt x="5425056" y="520876"/>
                </a:lnTo>
                <a:lnTo>
                  <a:pt x="5425056" y="391937"/>
                </a:lnTo>
                <a:lnTo>
                  <a:pt x="5425056" y="387605"/>
                </a:lnTo>
                <a:lnTo>
                  <a:pt x="5425183" y="383527"/>
                </a:lnTo>
                <a:lnTo>
                  <a:pt x="5425436" y="379706"/>
                </a:lnTo>
                <a:lnTo>
                  <a:pt x="5425563" y="376011"/>
                </a:lnTo>
                <a:lnTo>
                  <a:pt x="5425817" y="372444"/>
                </a:lnTo>
                <a:lnTo>
                  <a:pt x="5426325" y="369003"/>
                </a:lnTo>
                <a:lnTo>
                  <a:pt x="5426833" y="365563"/>
                </a:lnTo>
                <a:lnTo>
                  <a:pt x="5427340" y="362378"/>
                </a:lnTo>
                <a:lnTo>
                  <a:pt x="5396626" y="362378"/>
                </a:lnTo>
                <a:lnTo>
                  <a:pt x="5397261" y="365563"/>
                </a:lnTo>
                <a:lnTo>
                  <a:pt x="5397769" y="368749"/>
                </a:lnTo>
                <a:lnTo>
                  <a:pt x="5398277" y="372188"/>
                </a:lnTo>
                <a:lnTo>
                  <a:pt x="5398530" y="375629"/>
                </a:lnTo>
                <a:lnTo>
                  <a:pt x="5398658" y="379069"/>
                </a:lnTo>
                <a:lnTo>
                  <a:pt x="5398784" y="383146"/>
                </a:lnTo>
                <a:lnTo>
                  <a:pt x="5398911" y="391937"/>
                </a:lnTo>
                <a:lnTo>
                  <a:pt x="5398911" y="441628"/>
                </a:lnTo>
                <a:lnTo>
                  <a:pt x="5389773" y="441372"/>
                </a:lnTo>
                <a:lnTo>
                  <a:pt x="5377335" y="440990"/>
                </a:lnTo>
                <a:lnTo>
                  <a:pt x="5364390" y="440863"/>
                </a:lnTo>
                <a:lnTo>
                  <a:pt x="5353348" y="440863"/>
                </a:lnTo>
                <a:lnTo>
                  <a:pt x="5341545" y="440863"/>
                </a:lnTo>
                <a:lnTo>
                  <a:pt x="5328980" y="440990"/>
                </a:lnTo>
                <a:lnTo>
                  <a:pt x="5317558" y="441372"/>
                </a:lnTo>
                <a:lnTo>
                  <a:pt x="5309436" y="441628"/>
                </a:lnTo>
                <a:lnTo>
                  <a:pt x="5309436" y="391937"/>
                </a:lnTo>
                <a:lnTo>
                  <a:pt x="5309562" y="387223"/>
                </a:lnTo>
                <a:lnTo>
                  <a:pt x="5309689" y="383018"/>
                </a:lnTo>
                <a:lnTo>
                  <a:pt x="5309817" y="378942"/>
                </a:lnTo>
                <a:lnTo>
                  <a:pt x="5310070" y="375373"/>
                </a:lnTo>
                <a:lnTo>
                  <a:pt x="5310451" y="371806"/>
                </a:lnTo>
                <a:lnTo>
                  <a:pt x="5310832" y="368494"/>
                </a:lnTo>
                <a:lnTo>
                  <a:pt x="5311338" y="365309"/>
                </a:lnTo>
                <a:lnTo>
                  <a:pt x="5311846" y="362378"/>
                </a:lnTo>
                <a:close/>
                <a:moveTo>
                  <a:pt x="4786161" y="362378"/>
                </a:moveTo>
                <a:lnTo>
                  <a:pt x="4788446" y="365819"/>
                </a:lnTo>
                <a:lnTo>
                  <a:pt x="4790856" y="369386"/>
                </a:lnTo>
                <a:lnTo>
                  <a:pt x="4792887" y="373208"/>
                </a:lnTo>
                <a:lnTo>
                  <a:pt x="4794918" y="377031"/>
                </a:lnTo>
                <a:lnTo>
                  <a:pt x="4797076" y="381362"/>
                </a:lnTo>
                <a:lnTo>
                  <a:pt x="4799106" y="385822"/>
                </a:lnTo>
                <a:lnTo>
                  <a:pt x="4801138" y="390791"/>
                </a:lnTo>
                <a:lnTo>
                  <a:pt x="4803168" y="396014"/>
                </a:lnTo>
                <a:lnTo>
                  <a:pt x="4861422" y="550435"/>
                </a:lnTo>
                <a:lnTo>
                  <a:pt x="4884266" y="550435"/>
                </a:lnTo>
                <a:lnTo>
                  <a:pt x="4940491" y="398307"/>
                </a:lnTo>
                <a:lnTo>
                  <a:pt x="4943155" y="391555"/>
                </a:lnTo>
                <a:lnTo>
                  <a:pt x="4945567" y="385439"/>
                </a:lnTo>
                <a:lnTo>
                  <a:pt x="4947598" y="380088"/>
                </a:lnTo>
                <a:lnTo>
                  <a:pt x="4949755" y="375629"/>
                </a:lnTo>
                <a:lnTo>
                  <a:pt x="4951533" y="371552"/>
                </a:lnTo>
                <a:lnTo>
                  <a:pt x="4953437" y="368111"/>
                </a:lnTo>
                <a:lnTo>
                  <a:pt x="4954960" y="365053"/>
                </a:lnTo>
                <a:lnTo>
                  <a:pt x="4956736" y="362378"/>
                </a:lnTo>
                <a:lnTo>
                  <a:pt x="4924372" y="362378"/>
                </a:lnTo>
                <a:lnTo>
                  <a:pt x="4923864" y="365946"/>
                </a:lnTo>
                <a:lnTo>
                  <a:pt x="4923230" y="369386"/>
                </a:lnTo>
                <a:lnTo>
                  <a:pt x="4922596" y="372315"/>
                </a:lnTo>
                <a:lnTo>
                  <a:pt x="4921834" y="375373"/>
                </a:lnTo>
                <a:lnTo>
                  <a:pt x="4920818" y="378432"/>
                </a:lnTo>
                <a:lnTo>
                  <a:pt x="4919676" y="381744"/>
                </a:lnTo>
                <a:lnTo>
                  <a:pt x="4916757" y="390026"/>
                </a:lnTo>
                <a:lnTo>
                  <a:pt x="4873479" y="516289"/>
                </a:lnTo>
                <a:lnTo>
                  <a:pt x="4829565" y="389262"/>
                </a:lnTo>
                <a:lnTo>
                  <a:pt x="4827789" y="384802"/>
                </a:lnTo>
                <a:lnTo>
                  <a:pt x="4826393" y="380852"/>
                </a:lnTo>
                <a:lnTo>
                  <a:pt x="4825124" y="377158"/>
                </a:lnTo>
                <a:lnTo>
                  <a:pt x="4824109" y="373844"/>
                </a:lnTo>
                <a:lnTo>
                  <a:pt x="4823094" y="370786"/>
                </a:lnTo>
                <a:lnTo>
                  <a:pt x="4822331" y="367857"/>
                </a:lnTo>
                <a:lnTo>
                  <a:pt x="4821697" y="365053"/>
                </a:lnTo>
                <a:lnTo>
                  <a:pt x="4821190" y="362378"/>
                </a:lnTo>
                <a:close/>
                <a:moveTo>
                  <a:pt x="4265298" y="362378"/>
                </a:moveTo>
                <a:lnTo>
                  <a:pt x="4265932" y="365309"/>
                </a:lnTo>
                <a:lnTo>
                  <a:pt x="4266440" y="368494"/>
                </a:lnTo>
                <a:lnTo>
                  <a:pt x="4266821" y="371934"/>
                </a:lnTo>
                <a:lnTo>
                  <a:pt x="4267074" y="375373"/>
                </a:lnTo>
                <a:lnTo>
                  <a:pt x="4267328" y="379196"/>
                </a:lnTo>
                <a:lnTo>
                  <a:pt x="4267583" y="383273"/>
                </a:lnTo>
                <a:lnTo>
                  <a:pt x="4267583" y="387478"/>
                </a:lnTo>
                <a:lnTo>
                  <a:pt x="4267583" y="391937"/>
                </a:lnTo>
                <a:lnTo>
                  <a:pt x="4267583" y="520876"/>
                </a:lnTo>
                <a:lnTo>
                  <a:pt x="4267583" y="525336"/>
                </a:lnTo>
                <a:lnTo>
                  <a:pt x="4267583" y="529413"/>
                </a:lnTo>
                <a:lnTo>
                  <a:pt x="4267328" y="533490"/>
                </a:lnTo>
                <a:lnTo>
                  <a:pt x="4267074" y="537312"/>
                </a:lnTo>
                <a:lnTo>
                  <a:pt x="4266821" y="541008"/>
                </a:lnTo>
                <a:lnTo>
                  <a:pt x="4266440" y="544319"/>
                </a:lnTo>
                <a:lnTo>
                  <a:pt x="4265932" y="547504"/>
                </a:lnTo>
                <a:lnTo>
                  <a:pt x="4265298" y="550435"/>
                </a:lnTo>
                <a:lnTo>
                  <a:pt x="4296012" y="550435"/>
                </a:lnTo>
                <a:lnTo>
                  <a:pt x="4295504" y="547377"/>
                </a:lnTo>
                <a:lnTo>
                  <a:pt x="4295123" y="544319"/>
                </a:lnTo>
                <a:lnTo>
                  <a:pt x="4294616" y="541008"/>
                </a:lnTo>
                <a:lnTo>
                  <a:pt x="4294361" y="537440"/>
                </a:lnTo>
                <a:lnTo>
                  <a:pt x="4294108" y="533744"/>
                </a:lnTo>
                <a:lnTo>
                  <a:pt x="4293981" y="529667"/>
                </a:lnTo>
                <a:lnTo>
                  <a:pt x="4293853" y="525463"/>
                </a:lnTo>
                <a:lnTo>
                  <a:pt x="4293853" y="520876"/>
                </a:lnTo>
                <a:lnTo>
                  <a:pt x="4293853" y="463541"/>
                </a:lnTo>
                <a:lnTo>
                  <a:pt x="4309083" y="462904"/>
                </a:lnTo>
                <a:lnTo>
                  <a:pt x="4319365" y="462523"/>
                </a:lnTo>
                <a:lnTo>
                  <a:pt x="4327867" y="462523"/>
                </a:lnTo>
                <a:lnTo>
                  <a:pt x="4338148" y="462523"/>
                </a:lnTo>
                <a:lnTo>
                  <a:pt x="4347666" y="462523"/>
                </a:lnTo>
                <a:lnTo>
                  <a:pt x="4355788" y="462523"/>
                </a:lnTo>
                <a:lnTo>
                  <a:pt x="4366196" y="462904"/>
                </a:lnTo>
                <a:lnTo>
                  <a:pt x="4383202" y="463541"/>
                </a:lnTo>
                <a:lnTo>
                  <a:pt x="4383202" y="520876"/>
                </a:lnTo>
                <a:lnTo>
                  <a:pt x="4383202" y="525463"/>
                </a:lnTo>
                <a:lnTo>
                  <a:pt x="4383076" y="529667"/>
                </a:lnTo>
                <a:lnTo>
                  <a:pt x="4382823" y="533617"/>
                </a:lnTo>
                <a:lnTo>
                  <a:pt x="4382695" y="537185"/>
                </a:lnTo>
                <a:lnTo>
                  <a:pt x="4382441" y="540625"/>
                </a:lnTo>
                <a:lnTo>
                  <a:pt x="4381934" y="543937"/>
                </a:lnTo>
                <a:lnTo>
                  <a:pt x="4381426" y="547250"/>
                </a:lnTo>
                <a:lnTo>
                  <a:pt x="4380792" y="550435"/>
                </a:lnTo>
                <a:lnTo>
                  <a:pt x="4411505" y="550435"/>
                </a:lnTo>
                <a:lnTo>
                  <a:pt x="4410997" y="547250"/>
                </a:lnTo>
                <a:lnTo>
                  <a:pt x="4410490" y="543810"/>
                </a:lnTo>
                <a:lnTo>
                  <a:pt x="4410109" y="540369"/>
                </a:lnTo>
                <a:lnTo>
                  <a:pt x="4409729" y="536802"/>
                </a:lnTo>
                <a:lnTo>
                  <a:pt x="4409601" y="533107"/>
                </a:lnTo>
                <a:lnTo>
                  <a:pt x="4409348" y="529157"/>
                </a:lnTo>
                <a:lnTo>
                  <a:pt x="4409221" y="525209"/>
                </a:lnTo>
                <a:lnTo>
                  <a:pt x="4409221" y="520876"/>
                </a:lnTo>
                <a:lnTo>
                  <a:pt x="4409221" y="391937"/>
                </a:lnTo>
                <a:lnTo>
                  <a:pt x="4409221" y="387605"/>
                </a:lnTo>
                <a:lnTo>
                  <a:pt x="4409348" y="383527"/>
                </a:lnTo>
                <a:lnTo>
                  <a:pt x="4409601" y="379706"/>
                </a:lnTo>
                <a:lnTo>
                  <a:pt x="4409729" y="376011"/>
                </a:lnTo>
                <a:lnTo>
                  <a:pt x="4410109" y="372444"/>
                </a:lnTo>
                <a:lnTo>
                  <a:pt x="4410490" y="369003"/>
                </a:lnTo>
                <a:lnTo>
                  <a:pt x="4410997" y="365563"/>
                </a:lnTo>
                <a:lnTo>
                  <a:pt x="4411505" y="362378"/>
                </a:lnTo>
                <a:lnTo>
                  <a:pt x="4380792" y="362378"/>
                </a:lnTo>
                <a:lnTo>
                  <a:pt x="4381426" y="365563"/>
                </a:lnTo>
                <a:lnTo>
                  <a:pt x="4381934" y="368749"/>
                </a:lnTo>
                <a:lnTo>
                  <a:pt x="4382441" y="372188"/>
                </a:lnTo>
                <a:lnTo>
                  <a:pt x="4382695" y="375629"/>
                </a:lnTo>
                <a:lnTo>
                  <a:pt x="4382823" y="379069"/>
                </a:lnTo>
                <a:lnTo>
                  <a:pt x="4383076" y="383146"/>
                </a:lnTo>
                <a:lnTo>
                  <a:pt x="4383202" y="387223"/>
                </a:lnTo>
                <a:lnTo>
                  <a:pt x="4383202" y="391937"/>
                </a:lnTo>
                <a:lnTo>
                  <a:pt x="4383202" y="441628"/>
                </a:lnTo>
                <a:lnTo>
                  <a:pt x="4373938" y="441372"/>
                </a:lnTo>
                <a:lnTo>
                  <a:pt x="4361627" y="440990"/>
                </a:lnTo>
                <a:lnTo>
                  <a:pt x="4348681" y="440863"/>
                </a:lnTo>
                <a:lnTo>
                  <a:pt x="4337513" y="440863"/>
                </a:lnTo>
                <a:lnTo>
                  <a:pt x="4325964" y="440863"/>
                </a:lnTo>
                <a:lnTo>
                  <a:pt x="4313145" y="440990"/>
                </a:lnTo>
                <a:lnTo>
                  <a:pt x="4301723" y="441372"/>
                </a:lnTo>
                <a:lnTo>
                  <a:pt x="4293853" y="441628"/>
                </a:lnTo>
                <a:lnTo>
                  <a:pt x="4293853" y="391937"/>
                </a:lnTo>
                <a:lnTo>
                  <a:pt x="4293853" y="387223"/>
                </a:lnTo>
                <a:lnTo>
                  <a:pt x="4293981" y="383018"/>
                </a:lnTo>
                <a:lnTo>
                  <a:pt x="4294108" y="378942"/>
                </a:lnTo>
                <a:lnTo>
                  <a:pt x="4294361" y="375373"/>
                </a:lnTo>
                <a:lnTo>
                  <a:pt x="4294616" y="371806"/>
                </a:lnTo>
                <a:lnTo>
                  <a:pt x="4295123" y="368494"/>
                </a:lnTo>
                <a:lnTo>
                  <a:pt x="4295504" y="365309"/>
                </a:lnTo>
                <a:lnTo>
                  <a:pt x="4296012" y="362378"/>
                </a:lnTo>
                <a:close/>
                <a:moveTo>
                  <a:pt x="5012071" y="361995"/>
                </a:moveTo>
                <a:lnTo>
                  <a:pt x="5011182" y="366073"/>
                </a:lnTo>
                <a:lnTo>
                  <a:pt x="5010295" y="370150"/>
                </a:lnTo>
                <a:lnTo>
                  <a:pt x="5009152" y="374354"/>
                </a:lnTo>
                <a:lnTo>
                  <a:pt x="5008010" y="378558"/>
                </a:lnTo>
                <a:lnTo>
                  <a:pt x="5006741" y="382764"/>
                </a:lnTo>
                <a:lnTo>
                  <a:pt x="5005218" y="387095"/>
                </a:lnTo>
                <a:lnTo>
                  <a:pt x="5003567" y="391555"/>
                </a:lnTo>
                <a:lnTo>
                  <a:pt x="5001791" y="396141"/>
                </a:lnTo>
                <a:lnTo>
                  <a:pt x="4953182" y="522278"/>
                </a:lnTo>
                <a:lnTo>
                  <a:pt x="4949121" y="531323"/>
                </a:lnTo>
                <a:lnTo>
                  <a:pt x="4947217" y="535273"/>
                </a:lnTo>
                <a:lnTo>
                  <a:pt x="4945314" y="539223"/>
                </a:lnTo>
                <a:lnTo>
                  <a:pt x="4943410" y="542918"/>
                </a:lnTo>
                <a:lnTo>
                  <a:pt x="4941379" y="546485"/>
                </a:lnTo>
                <a:lnTo>
                  <a:pt x="4939222" y="550180"/>
                </a:lnTo>
                <a:lnTo>
                  <a:pt x="4936937" y="553875"/>
                </a:lnTo>
                <a:lnTo>
                  <a:pt x="4968412" y="553875"/>
                </a:lnTo>
                <a:lnTo>
                  <a:pt x="4970190" y="547249"/>
                </a:lnTo>
                <a:lnTo>
                  <a:pt x="4971839" y="541771"/>
                </a:lnTo>
                <a:lnTo>
                  <a:pt x="4973743" y="536038"/>
                </a:lnTo>
                <a:lnTo>
                  <a:pt x="4976408" y="528392"/>
                </a:lnTo>
                <a:lnTo>
                  <a:pt x="4986942" y="497815"/>
                </a:lnTo>
                <a:lnTo>
                  <a:pt x="5015244" y="496923"/>
                </a:lnTo>
                <a:lnTo>
                  <a:pt x="5026540" y="496667"/>
                </a:lnTo>
                <a:lnTo>
                  <a:pt x="5031870" y="496667"/>
                </a:lnTo>
                <a:lnTo>
                  <a:pt x="5039740" y="496923"/>
                </a:lnTo>
                <a:lnTo>
                  <a:pt x="5063853" y="497815"/>
                </a:lnTo>
                <a:lnTo>
                  <a:pt x="5072991" y="525207"/>
                </a:lnTo>
                <a:lnTo>
                  <a:pt x="5075656" y="533361"/>
                </a:lnTo>
                <a:lnTo>
                  <a:pt x="5078321" y="541898"/>
                </a:lnTo>
                <a:lnTo>
                  <a:pt x="5079845" y="547504"/>
                </a:lnTo>
                <a:lnTo>
                  <a:pt x="5080353" y="550307"/>
                </a:lnTo>
                <a:lnTo>
                  <a:pt x="5080860" y="553747"/>
                </a:lnTo>
                <a:lnTo>
                  <a:pt x="5115127" y="553747"/>
                </a:lnTo>
                <a:lnTo>
                  <a:pt x="5109035" y="542663"/>
                </a:lnTo>
                <a:lnTo>
                  <a:pt x="5106878" y="538458"/>
                </a:lnTo>
                <a:lnTo>
                  <a:pt x="5106878" y="538331"/>
                </a:lnTo>
                <a:lnTo>
                  <a:pt x="5104974" y="534508"/>
                </a:lnTo>
                <a:lnTo>
                  <a:pt x="5103070" y="530686"/>
                </a:lnTo>
                <a:lnTo>
                  <a:pt x="5101420" y="526865"/>
                </a:lnTo>
                <a:lnTo>
                  <a:pt x="5097232" y="516926"/>
                </a:lnTo>
                <a:lnTo>
                  <a:pt x="5038724" y="361995"/>
                </a:lnTo>
                <a:close/>
                <a:moveTo>
                  <a:pt x="5105989" y="359320"/>
                </a:moveTo>
                <a:lnTo>
                  <a:pt x="5105989" y="381871"/>
                </a:lnTo>
                <a:lnTo>
                  <a:pt x="5110558" y="381362"/>
                </a:lnTo>
                <a:lnTo>
                  <a:pt x="5115889" y="380979"/>
                </a:lnTo>
                <a:lnTo>
                  <a:pt x="5122742" y="380725"/>
                </a:lnTo>
                <a:lnTo>
                  <a:pt x="5131880" y="380725"/>
                </a:lnTo>
                <a:lnTo>
                  <a:pt x="5164751" y="380725"/>
                </a:lnTo>
                <a:lnTo>
                  <a:pt x="5164751" y="520620"/>
                </a:lnTo>
                <a:lnTo>
                  <a:pt x="5164625" y="524953"/>
                </a:lnTo>
                <a:lnTo>
                  <a:pt x="5164497" y="529030"/>
                </a:lnTo>
                <a:lnTo>
                  <a:pt x="5164370" y="532980"/>
                </a:lnTo>
                <a:lnTo>
                  <a:pt x="5164117" y="536675"/>
                </a:lnTo>
                <a:lnTo>
                  <a:pt x="5163736" y="540115"/>
                </a:lnTo>
                <a:lnTo>
                  <a:pt x="5163355" y="543683"/>
                </a:lnTo>
                <a:lnTo>
                  <a:pt x="5162847" y="547122"/>
                </a:lnTo>
                <a:lnTo>
                  <a:pt x="5162340" y="550435"/>
                </a:lnTo>
                <a:lnTo>
                  <a:pt x="5192926" y="550435"/>
                </a:lnTo>
                <a:lnTo>
                  <a:pt x="5192418" y="547122"/>
                </a:lnTo>
                <a:lnTo>
                  <a:pt x="5192039" y="543683"/>
                </a:lnTo>
                <a:lnTo>
                  <a:pt x="5191531" y="540242"/>
                </a:lnTo>
                <a:lnTo>
                  <a:pt x="5191150" y="536802"/>
                </a:lnTo>
                <a:lnTo>
                  <a:pt x="5190895" y="533234"/>
                </a:lnTo>
                <a:lnTo>
                  <a:pt x="5190642" y="529284"/>
                </a:lnTo>
                <a:lnTo>
                  <a:pt x="5190642" y="525207"/>
                </a:lnTo>
                <a:lnTo>
                  <a:pt x="5190516" y="520620"/>
                </a:lnTo>
                <a:lnTo>
                  <a:pt x="5190516" y="380725"/>
                </a:lnTo>
                <a:lnTo>
                  <a:pt x="5223514" y="380725"/>
                </a:lnTo>
                <a:lnTo>
                  <a:pt x="5229732" y="380725"/>
                </a:lnTo>
                <a:lnTo>
                  <a:pt x="5235698" y="380979"/>
                </a:lnTo>
                <a:lnTo>
                  <a:pt x="5242043" y="381362"/>
                </a:lnTo>
                <a:lnTo>
                  <a:pt x="5249150" y="381871"/>
                </a:lnTo>
                <a:lnTo>
                  <a:pt x="5249150" y="359320"/>
                </a:lnTo>
                <a:close/>
                <a:moveTo>
                  <a:pt x="4524968" y="356517"/>
                </a:moveTo>
                <a:lnTo>
                  <a:pt x="4521288" y="357153"/>
                </a:lnTo>
                <a:lnTo>
                  <a:pt x="4517735" y="357663"/>
                </a:lnTo>
                <a:lnTo>
                  <a:pt x="4514181" y="358428"/>
                </a:lnTo>
                <a:lnTo>
                  <a:pt x="4510754" y="359320"/>
                </a:lnTo>
                <a:lnTo>
                  <a:pt x="4507327" y="360340"/>
                </a:lnTo>
                <a:lnTo>
                  <a:pt x="4504028" y="361613"/>
                </a:lnTo>
                <a:lnTo>
                  <a:pt x="4500727" y="363015"/>
                </a:lnTo>
                <a:lnTo>
                  <a:pt x="4497428" y="364544"/>
                </a:lnTo>
                <a:lnTo>
                  <a:pt x="4494255" y="366200"/>
                </a:lnTo>
                <a:lnTo>
                  <a:pt x="4491209" y="368238"/>
                </a:lnTo>
                <a:lnTo>
                  <a:pt x="4488163" y="370277"/>
                </a:lnTo>
                <a:lnTo>
                  <a:pt x="4485116" y="372442"/>
                </a:lnTo>
                <a:lnTo>
                  <a:pt x="4482198" y="374864"/>
                </a:lnTo>
                <a:lnTo>
                  <a:pt x="4479405" y="377412"/>
                </a:lnTo>
                <a:lnTo>
                  <a:pt x="4477629" y="379068"/>
                </a:lnTo>
                <a:lnTo>
                  <a:pt x="4475852" y="380979"/>
                </a:lnTo>
                <a:lnTo>
                  <a:pt x="4474202" y="382891"/>
                </a:lnTo>
                <a:lnTo>
                  <a:pt x="4472552" y="384674"/>
                </a:lnTo>
                <a:lnTo>
                  <a:pt x="4471029" y="386712"/>
                </a:lnTo>
                <a:lnTo>
                  <a:pt x="4469507" y="388751"/>
                </a:lnTo>
                <a:lnTo>
                  <a:pt x="4467984" y="390789"/>
                </a:lnTo>
                <a:lnTo>
                  <a:pt x="4466587" y="392828"/>
                </a:lnTo>
                <a:lnTo>
                  <a:pt x="4465191" y="395122"/>
                </a:lnTo>
                <a:lnTo>
                  <a:pt x="4463922" y="397415"/>
                </a:lnTo>
                <a:lnTo>
                  <a:pt x="4462652" y="399709"/>
                </a:lnTo>
                <a:lnTo>
                  <a:pt x="4461510" y="402130"/>
                </a:lnTo>
                <a:lnTo>
                  <a:pt x="4460369" y="404423"/>
                </a:lnTo>
                <a:lnTo>
                  <a:pt x="4459099" y="406971"/>
                </a:lnTo>
                <a:lnTo>
                  <a:pt x="4458210" y="409519"/>
                </a:lnTo>
                <a:lnTo>
                  <a:pt x="4457196" y="412067"/>
                </a:lnTo>
                <a:lnTo>
                  <a:pt x="4456307" y="414743"/>
                </a:lnTo>
                <a:lnTo>
                  <a:pt x="4455419" y="417418"/>
                </a:lnTo>
                <a:lnTo>
                  <a:pt x="4454658" y="420094"/>
                </a:lnTo>
                <a:lnTo>
                  <a:pt x="4453769" y="422897"/>
                </a:lnTo>
                <a:lnTo>
                  <a:pt x="4453135" y="425828"/>
                </a:lnTo>
                <a:lnTo>
                  <a:pt x="4452627" y="428631"/>
                </a:lnTo>
                <a:lnTo>
                  <a:pt x="4452119" y="431688"/>
                </a:lnTo>
                <a:lnTo>
                  <a:pt x="4451610" y="434747"/>
                </a:lnTo>
                <a:lnTo>
                  <a:pt x="4451103" y="437805"/>
                </a:lnTo>
                <a:lnTo>
                  <a:pt x="4450723" y="440863"/>
                </a:lnTo>
                <a:lnTo>
                  <a:pt x="4450342" y="443919"/>
                </a:lnTo>
                <a:lnTo>
                  <a:pt x="4450342" y="447359"/>
                </a:lnTo>
                <a:lnTo>
                  <a:pt x="4449834" y="450546"/>
                </a:lnTo>
                <a:lnTo>
                  <a:pt x="4449834" y="471695"/>
                </a:lnTo>
                <a:lnTo>
                  <a:pt x="4450342" y="476919"/>
                </a:lnTo>
                <a:lnTo>
                  <a:pt x="4450850" y="482015"/>
                </a:lnTo>
                <a:lnTo>
                  <a:pt x="4451610" y="486984"/>
                </a:lnTo>
                <a:lnTo>
                  <a:pt x="4452499" y="491698"/>
                </a:lnTo>
                <a:lnTo>
                  <a:pt x="4453514" y="496412"/>
                </a:lnTo>
                <a:lnTo>
                  <a:pt x="4454784" y="501000"/>
                </a:lnTo>
                <a:lnTo>
                  <a:pt x="4456053" y="505204"/>
                </a:lnTo>
                <a:lnTo>
                  <a:pt x="4457576" y="509408"/>
                </a:lnTo>
                <a:lnTo>
                  <a:pt x="4459099" y="513486"/>
                </a:lnTo>
                <a:lnTo>
                  <a:pt x="4460876" y="517309"/>
                </a:lnTo>
                <a:lnTo>
                  <a:pt x="4462907" y="521130"/>
                </a:lnTo>
                <a:lnTo>
                  <a:pt x="4464811" y="524571"/>
                </a:lnTo>
                <a:lnTo>
                  <a:pt x="4467095" y="528010"/>
                </a:lnTo>
                <a:lnTo>
                  <a:pt x="4469380" y="531069"/>
                </a:lnTo>
                <a:lnTo>
                  <a:pt x="4471918" y="534127"/>
                </a:lnTo>
                <a:lnTo>
                  <a:pt x="4474583" y="536929"/>
                </a:lnTo>
                <a:lnTo>
                  <a:pt x="4477248" y="539604"/>
                </a:lnTo>
                <a:lnTo>
                  <a:pt x="4480167" y="542153"/>
                </a:lnTo>
                <a:lnTo>
                  <a:pt x="4483213" y="544446"/>
                </a:lnTo>
                <a:lnTo>
                  <a:pt x="4486386" y="546612"/>
                </a:lnTo>
                <a:lnTo>
                  <a:pt x="4489685" y="548397"/>
                </a:lnTo>
                <a:lnTo>
                  <a:pt x="4492986" y="550180"/>
                </a:lnTo>
                <a:lnTo>
                  <a:pt x="4496666" y="551836"/>
                </a:lnTo>
                <a:lnTo>
                  <a:pt x="4500346" y="553110"/>
                </a:lnTo>
                <a:lnTo>
                  <a:pt x="4504028" y="554257"/>
                </a:lnTo>
                <a:lnTo>
                  <a:pt x="4507962" y="555276"/>
                </a:lnTo>
                <a:lnTo>
                  <a:pt x="4511896" y="555913"/>
                </a:lnTo>
                <a:lnTo>
                  <a:pt x="4516085" y="556422"/>
                </a:lnTo>
                <a:lnTo>
                  <a:pt x="4520146" y="556805"/>
                </a:lnTo>
                <a:lnTo>
                  <a:pt x="4531314" y="556805"/>
                </a:lnTo>
                <a:lnTo>
                  <a:pt x="4533599" y="556422"/>
                </a:lnTo>
                <a:lnTo>
                  <a:pt x="4535883" y="556168"/>
                </a:lnTo>
                <a:lnTo>
                  <a:pt x="4538041" y="555913"/>
                </a:lnTo>
                <a:lnTo>
                  <a:pt x="4540198" y="555532"/>
                </a:lnTo>
                <a:lnTo>
                  <a:pt x="4542356" y="555149"/>
                </a:lnTo>
                <a:lnTo>
                  <a:pt x="4544386" y="554511"/>
                </a:lnTo>
                <a:lnTo>
                  <a:pt x="4546545" y="554003"/>
                </a:lnTo>
                <a:lnTo>
                  <a:pt x="4548448" y="553492"/>
                </a:lnTo>
                <a:lnTo>
                  <a:pt x="4550478" y="552855"/>
                </a:lnTo>
                <a:lnTo>
                  <a:pt x="4552509" y="552218"/>
                </a:lnTo>
                <a:lnTo>
                  <a:pt x="4554413" y="551326"/>
                </a:lnTo>
                <a:lnTo>
                  <a:pt x="4556317" y="550435"/>
                </a:lnTo>
                <a:lnTo>
                  <a:pt x="4558221" y="549543"/>
                </a:lnTo>
                <a:lnTo>
                  <a:pt x="4560124" y="548651"/>
                </a:lnTo>
                <a:lnTo>
                  <a:pt x="4561901" y="547758"/>
                </a:lnTo>
                <a:lnTo>
                  <a:pt x="4563805" y="546739"/>
                </a:lnTo>
                <a:lnTo>
                  <a:pt x="4565708" y="545593"/>
                </a:lnTo>
                <a:lnTo>
                  <a:pt x="4567359" y="544574"/>
                </a:lnTo>
                <a:lnTo>
                  <a:pt x="4569135" y="543300"/>
                </a:lnTo>
                <a:lnTo>
                  <a:pt x="4570658" y="542025"/>
                </a:lnTo>
                <a:lnTo>
                  <a:pt x="4572308" y="540751"/>
                </a:lnTo>
                <a:lnTo>
                  <a:pt x="4575608" y="538075"/>
                </a:lnTo>
                <a:lnTo>
                  <a:pt x="4578654" y="535146"/>
                </a:lnTo>
                <a:lnTo>
                  <a:pt x="4581700" y="532088"/>
                </a:lnTo>
                <a:lnTo>
                  <a:pt x="4584492" y="528648"/>
                </a:lnTo>
                <a:lnTo>
                  <a:pt x="4587158" y="525207"/>
                </a:lnTo>
                <a:lnTo>
                  <a:pt x="4589695" y="521640"/>
                </a:lnTo>
                <a:lnTo>
                  <a:pt x="4591980" y="517945"/>
                </a:lnTo>
                <a:lnTo>
                  <a:pt x="4594264" y="513995"/>
                </a:lnTo>
                <a:lnTo>
                  <a:pt x="4596168" y="509918"/>
                </a:lnTo>
                <a:lnTo>
                  <a:pt x="4598072" y="505587"/>
                </a:lnTo>
                <a:lnTo>
                  <a:pt x="4599850" y="501254"/>
                </a:lnTo>
                <a:lnTo>
                  <a:pt x="4601373" y="496667"/>
                </a:lnTo>
                <a:lnTo>
                  <a:pt x="4602768" y="491954"/>
                </a:lnTo>
                <a:lnTo>
                  <a:pt x="4604037" y="487111"/>
                </a:lnTo>
                <a:lnTo>
                  <a:pt x="4605053" y="482143"/>
                </a:lnTo>
                <a:lnTo>
                  <a:pt x="4605941" y="477046"/>
                </a:lnTo>
                <a:lnTo>
                  <a:pt x="4606576" y="471822"/>
                </a:lnTo>
                <a:lnTo>
                  <a:pt x="4607083" y="466472"/>
                </a:lnTo>
                <a:lnTo>
                  <a:pt x="4607337" y="460993"/>
                </a:lnTo>
                <a:lnTo>
                  <a:pt x="4607337" y="444430"/>
                </a:lnTo>
                <a:lnTo>
                  <a:pt x="4607591" y="444302"/>
                </a:lnTo>
                <a:lnTo>
                  <a:pt x="4607083" y="438951"/>
                </a:lnTo>
                <a:lnTo>
                  <a:pt x="4606576" y="433726"/>
                </a:lnTo>
                <a:lnTo>
                  <a:pt x="4605814" y="428631"/>
                </a:lnTo>
                <a:lnTo>
                  <a:pt x="4604926" y="423789"/>
                </a:lnTo>
                <a:lnTo>
                  <a:pt x="4603910" y="419075"/>
                </a:lnTo>
                <a:lnTo>
                  <a:pt x="4602641" y="414361"/>
                </a:lnTo>
                <a:lnTo>
                  <a:pt x="4601245" y="409902"/>
                </a:lnTo>
                <a:lnTo>
                  <a:pt x="4599722" y="405569"/>
                </a:lnTo>
                <a:lnTo>
                  <a:pt x="4598072" y="401365"/>
                </a:lnTo>
                <a:lnTo>
                  <a:pt x="4596168" y="397415"/>
                </a:lnTo>
                <a:lnTo>
                  <a:pt x="4594264" y="393593"/>
                </a:lnTo>
                <a:lnTo>
                  <a:pt x="4592107" y="389770"/>
                </a:lnTo>
                <a:lnTo>
                  <a:pt x="4589823" y="386331"/>
                </a:lnTo>
                <a:lnTo>
                  <a:pt x="4587411" y="383018"/>
                </a:lnTo>
                <a:lnTo>
                  <a:pt x="4584873" y="379960"/>
                </a:lnTo>
                <a:lnTo>
                  <a:pt x="4582208" y="377029"/>
                </a:lnTo>
                <a:lnTo>
                  <a:pt x="4579415" y="374354"/>
                </a:lnTo>
                <a:lnTo>
                  <a:pt x="4576497" y="371679"/>
                </a:lnTo>
                <a:lnTo>
                  <a:pt x="4573450" y="369258"/>
                </a:lnTo>
                <a:lnTo>
                  <a:pt x="4570405" y="367092"/>
                </a:lnTo>
                <a:lnTo>
                  <a:pt x="4567105" y="365053"/>
                </a:lnTo>
                <a:lnTo>
                  <a:pt x="4563677" y="363269"/>
                </a:lnTo>
                <a:lnTo>
                  <a:pt x="4560124" y="361613"/>
                </a:lnTo>
                <a:lnTo>
                  <a:pt x="4556570" y="360340"/>
                </a:lnTo>
                <a:lnTo>
                  <a:pt x="4552890" y="359065"/>
                </a:lnTo>
                <a:lnTo>
                  <a:pt x="4548955" y="358173"/>
                </a:lnTo>
                <a:lnTo>
                  <a:pt x="4545022" y="357409"/>
                </a:lnTo>
                <a:lnTo>
                  <a:pt x="4540961" y="356899"/>
                </a:lnTo>
                <a:lnTo>
                  <a:pt x="4536771" y="356517"/>
                </a:lnTo>
                <a:close/>
                <a:moveTo>
                  <a:pt x="5066518" y="279816"/>
                </a:moveTo>
                <a:lnTo>
                  <a:pt x="5004964" y="320842"/>
                </a:lnTo>
                <a:lnTo>
                  <a:pt x="5015244" y="336642"/>
                </a:lnTo>
                <a:lnTo>
                  <a:pt x="5080479" y="301475"/>
                </a:lnTo>
                <a:close/>
                <a:moveTo>
                  <a:pt x="3801168" y="272554"/>
                </a:moveTo>
                <a:lnTo>
                  <a:pt x="4056015" y="272554"/>
                </a:lnTo>
                <a:lnTo>
                  <a:pt x="4031900" y="362378"/>
                </a:lnTo>
                <a:lnTo>
                  <a:pt x="3869448" y="362378"/>
                </a:lnTo>
                <a:lnTo>
                  <a:pt x="3825281" y="527119"/>
                </a:lnTo>
                <a:lnTo>
                  <a:pt x="3732886" y="527119"/>
                </a:lnTo>
                <a:close/>
                <a:moveTo>
                  <a:pt x="3784161" y="249238"/>
                </a:moveTo>
                <a:lnTo>
                  <a:pt x="3703315" y="550435"/>
                </a:lnTo>
                <a:lnTo>
                  <a:pt x="3818936" y="550435"/>
                </a:lnTo>
                <a:lnTo>
                  <a:pt x="3788603" y="663575"/>
                </a:lnTo>
                <a:lnTo>
                  <a:pt x="4090028" y="663575"/>
                </a:lnTo>
                <a:lnTo>
                  <a:pt x="4170874" y="362378"/>
                </a:lnTo>
                <a:lnTo>
                  <a:pt x="4055253" y="362378"/>
                </a:lnTo>
                <a:lnTo>
                  <a:pt x="4085586" y="249238"/>
                </a:lnTo>
                <a:close/>
                <a:moveTo>
                  <a:pt x="0" y="0"/>
                </a:moveTo>
                <a:lnTo>
                  <a:pt x="9137327" y="0"/>
                </a:lnTo>
                <a:lnTo>
                  <a:pt x="9137327" y="5143500"/>
                </a:lnTo>
                <a:lnTo>
                  <a:pt x="0" y="5143500"/>
                </a:lnTo>
                <a:close/>
              </a:path>
            </a:pathLst>
          </a:custGeom>
          <a:solidFill>
            <a:srgbClr val="FFFFCC"/>
          </a:solidFill>
          <a:ln w="9525">
            <a:noFill/>
            <a:miter lim="800000"/>
            <a:headEnd/>
            <a:tailEnd/>
          </a:ln>
        </p:spPr>
        <p:txBody>
          <a:bodyPr wrap="square" bIns="0" anchor="ctr">
            <a:noAutofit/>
          </a:bodyPr>
          <a:lstStyle>
            <a:lvl1pPr algn="ctr" rtl="0">
              <a:defRPr/>
            </a:lvl1pPr>
          </a:lstStyle>
          <a:p>
            <a:r>
              <a:rPr lang="de-DE" dirty="0"/>
              <a:t>Bild durch Klicken auf </a:t>
            </a:r>
            <a:r>
              <a:rPr lang="de-DE"/>
              <a:t>Symbol hinzufügen</a:t>
            </a:r>
            <a:endParaRPr lang="de-DE" dirty="0"/>
          </a:p>
        </p:txBody>
      </p:sp>
      <p:sp>
        <p:nvSpPr>
          <p:cNvPr id="4" name="Text Placeholder 17">
            <a:extLst>
              <a:ext uri="{FF2B5EF4-FFF2-40B4-BE49-F238E27FC236}">
                <a16:creationId xmlns:a16="http://schemas.microsoft.com/office/drawing/2014/main" id="{0B7E7F61-1BDE-064E-177D-C76D86D33036}"/>
              </a:ext>
            </a:extLst>
          </p:cNvPr>
          <p:cNvSpPr>
            <a:spLocks noGrp="1" noRot="1" noMove="1" noResize="1" noEditPoints="1" noAdjustHandles="1" noChangeArrowheads="1" noChangeShapeType="1"/>
          </p:cNvSpPr>
          <p:nvPr>
            <p:ph type="body" sz="quarter" idx="24" hasCustomPrompt="1"/>
          </p:nvPr>
        </p:nvSpPr>
        <p:spPr bwMode="gray">
          <a:xfrm rot="10800000">
            <a:off x="5712309" y="5587200"/>
            <a:ext cx="4193692" cy="240000"/>
          </a:xfrm>
          <a:custGeom>
            <a:avLst/>
            <a:gdLst>
              <a:gd name="connsiteX0" fmla="*/ 0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100" h="180000">
                <a:moveTo>
                  <a:pt x="44879" y="0"/>
                </a:moveTo>
                <a:lnTo>
                  <a:pt x="3871100" y="0"/>
                </a:lnTo>
                <a:lnTo>
                  <a:pt x="3826221" y="180000"/>
                </a:lnTo>
                <a:lnTo>
                  <a:pt x="0" y="180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de-DE"/>
              <a:t>  </a:t>
            </a:r>
            <a:endParaRPr lang="de-DE" dirty="0"/>
          </a:p>
        </p:txBody>
      </p:sp>
      <p:sp>
        <p:nvSpPr>
          <p:cNvPr id="21" name="Rectangle 20" hidden="1">
            <a:extLst>
              <a:ext uri="{FF2B5EF4-FFF2-40B4-BE49-F238E27FC236}">
                <a16:creationId xmlns:a16="http://schemas.microsoft.com/office/drawing/2014/main" id="{9B2ABA2A-5D99-42F6-8110-55826050891D}"/>
              </a:ext>
            </a:extLst>
          </p:cNvPr>
          <p:cNvSpPr/>
          <p:nvPr>
            <p:custDataLst>
              <p:tags r:id="rId2"/>
            </p:custDataLst>
          </p:nvPr>
        </p:nvSpPr>
        <p:spPr bwMode="auto">
          <a:xfrm>
            <a:off x="2" y="2"/>
            <a:ext cx="171980" cy="211667"/>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25435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3074" name="Rectangle 2"/>
          <p:cNvSpPr>
            <a:spLocks noGrp="1" noChangeArrowheads="1"/>
          </p:cNvSpPr>
          <p:nvPr>
            <p:ph type="ctrTitle" sz="quarter" hasCustomPrompt="1"/>
          </p:nvPr>
        </p:nvSpPr>
        <p:spPr>
          <a:xfrm>
            <a:off x="226200" y="2292275"/>
            <a:ext cx="5343000" cy="816000"/>
          </a:xfrm>
        </p:spPr>
        <p:txBody>
          <a:bodyPr vert="horz" anchor="t" anchorCtr="0"/>
          <a:lstStyle>
            <a:lvl1pPr>
              <a:lnSpc>
                <a:spcPct val="100000"/>
              </a:lnSpc>
              <a:defRPr cap="all" baseline="0">
                <a:solidFill>
                  <a:schemeClr val="bg1"/>
                </a:solidFill>
              </a:defRPr>
            </a:lvl1pPr>
          </a:lstStyle>
          <a:p>
            <a:r>
              <a:rPr lang="de-DE"/>
              <a:t>CLICK TO ADD PRESENTATION TITLE max. 2 lines</a:t>
            </a:r>
            <a:endParaRPr lang="de-DE" dirty="0"/>
          </a:p>
        </p:txBody>
      </p:sp>
      <p:sp>
        <p:nvSpPr>
          <p:cNvPr id="3075" name="Rectangle 3"/>
          <p:cNvSpPr>
            <a:spLocks noGrp="1" noChangeArrowheads="1"/>
          </p:cNvSpPr>
          <p:nvPr>
            <p:ph type="subTitle" sz="quarter" idx="1" hasCustomPrompt="1"/>
          </p:nvPr>
        </p:nvSpPr>
        <p:spPr>
          <a:xfrm>
            <a:off x="226200" y="3143175"/>
            <a:ext cx="5343000" cy="710400"/>
          </a:xfrm>
        </p:spPr>
        <p:txBody>
          <a:bodyPr wrap="none" tIns="39600" bIns="39600" anchor="t" anchorCtr="0"/>
          <a:lstStyle>
            <a:lvl1pPr>
              <a:lnSpc>
                <a:spcPct val="100000"/>
              </a:lnSpc>
              <a:spcBef>
                <a:spcPts val="0"/>
              </a:spcBef>
              <a:defRPr sz="5564" b="0" i="1" cap="all" baseline="0">
                <a:solidFill>
                  <a:schemeClr val="bg1"/>
                </a:solidFill>
              </a:defRPr>
            </a:lvl1pPr>
          </a:lstStyle>
          <a:p>
            <a:r>
              <a:rPr lang="de-DE"/>
              <a:t>CLICK TO ADD Subtitle max. 1 line</a:t>
            </a:r>
            <a:endParaRPr lang="de-DE" dirty="0"/>
          </a:p>
        </p:txBody>
      </p:sp>
      <p:sp>
        <p:nvSpPr>
          <p:cNvPr id="15" name="Textplatzhalter 14"/>
          <p:cNvSpPr>
            <a:spLocks noGrp="1"/>
          </p:cNvSpPr>
          <p:nvPr>
            <p:ph type="body" sz="quarter" idx="12" hasCustomPrompt="1"/>
          </p:nvPr>
        </p:nvSpPr>
        <p:spPr>
          <a:xfrm>
            <a:off x="226199" y="6091928"/>
            <a:ext cx="3900000" cy="288000"/>
          </a:xfrm>
        </p:spPr>
        <p:txBody>
          <a:bodyPr/>
          <a:lstStyle>
            <a:lvl1pPr algn="l" defTabSz="1788460" rtl="0" eaLnBrk="0" fontAlgn="base" hangingPunct="0">
              <a:spcBef>
                <a:spcPct val="40000"/>
              </a:spcBef>
              <a:spcAft>
                <a:spcPct val="0"/>
              </a:spcAft>
              <a:buClrTx/>
              <a:buSzTx/>
              <a:buFontTx/>
              <a:buNone/>
              <a:defRPr lang="de-DE" sz="3894" b="0" kern="1200" baseline="0" dirty="0">
                <a:solidFill>
                  <a:schemeClr val="bg1"/>
                </a:solidFill>
                <a:latin typeface="+mn-lt"/>
                <a:ea typeface="+mn-ea"/>
                <a:cs typeface="+mn-cs"/>
              </a:defRPr>
            </a:lvl1pPr>
          </a:lstStyle>
          <a:p>
            <a:pPr lvl="0"/>
            <a:r>
              <a:rPr lang="de-DE"/>
              <a:t>Location, Date [Month d, YYYY]</a:t>
            </a:r>
            <a:endParaRPr lang="de-DE" dirty="0"/>
          </a:p>
        </p:txBody>
      </p:sp>
      <p:sp>
        <p:nvSpPr>
          <p:cNvPr id="13" name="Textplatzhalter 12"/>
          <p:cNvSpPr>
            <a:spLocks noGrp="1"/>
          </p:cNvSpPr>
          <p:nvPr>
            <p:ph type="body" sz="quarter" idx="11" hasCustomPrompt="1"/>
          </p:nvPr>
        </p:nvSpPr>
        <p:spPr>
          <a:xfrm>
            <a:off x="226200" y="4197087"/>
            <a:ext cx="3900000" cy="1797800"/>
          </a:xfrm>
        </p:spPr>
        <p:txBody>
          <a:bodyPr anchor="t">
            <a:spAutoFit/>
          </a:bodyPr>
          <a:lstStyle>
            <a:lvl1pPr algn="l" defTabSz="1788460" rtl="0" eaLnBrk="0" fontAlgn="base" hangingPunct="0">
              <a:spcBef>
                <a:spcPct val="0"/>
              </a:spcBef>
              <a:spcAft>
                <a:spcPct val="0"/>
              </a:spcAft>
              <a:buClrTx/>
              <a:buSzTx/>
              <a:buFontTx/>
              <a:buNone/>
              <a:defRPr lang="de-DE" sz="3894" b="0" kern="1200" baseline="0" dirty="0">
                <a:solidFill>
                  <a:schemeClr val="bg1"/>
                </a:solidFill>
                <a:latin typeface="+mn-lt"/>
                <a:ea typeface="+mn-ea"/>
                <a:cs typeface="+mn-cs"/>
              </a:defRPr>
            </a:lvl1pPr>
          </a:lstStyle>
          <a:p>
            <a:pPr lvl="0"/>
            <a:r>
              <a:rPr lang="de-DE"/>
              <a:t>Author/Presenter</a:t>
            </a:r>
            <a:br>
              <a:rPr lang="de-DE"/>
            </a:br>
            <a:r>
              <a:rPr lang="de-DE"/>
              <a:t>(Title) First Name Last Name</a:t>
            </a:r>
            <a:endParaRPr lang="de-DE" dirty="0"/>
          </a:p>
        </p:txBody>
      </p:sp>
      <p:sp>
        <p:nvSpPr>
          <p:cNvPr id="5" name="Textplatzhalter 30">
            <a:extLst>
              <a:ext uri="{FF2B5EF4-FFF2-40B4-BE49-F238E27FC236}">
                <a16:creationId xmlns:a16="http://schemas.microsoft.com/office/drawing/2014/main" id="{9F809762-B5FD-269A-0DCE-C193D84AF924}"/>
              </a:ext>
            </a:extLst>
          </p:cNvPr>
          <p:cNvSpPr>
            <a:spLocks noGrp="1"/>
          </p:cNvSpPr>
          <p:nvPr>
            <p:ph type="body" sz="quarter" idx="16" hasCustomPrompt="1"/>
          </p:nvPr>
        </p:nvSpPr>
        <p:spPr bwMode="gray">
          <a:xfrm>
            <a:off x="226200" y="1810796"/>
            <a:ext cx="5343000" cy="287259"/>
          </a:xfrm>
          <a:prstGeom prst="rect">
            <a:avLst/>
          </a:prstGeom>
          <a:noFill/>
          <a:ln w="9525">
            <a:noFill/>
            <a:miter lim="800000"/>
            <a:headEnd/>
            <a:tailEnd/>
          </a:ln>
        </p:spPr>
        <p:txBody>
          <a:bodyPr wrap="none" lIns="0" tIns="0" rIns="0" bIns="0" anchor="ctr">
            <a:noAutofit/>
          </a:bodyPr>
          <a:lstStyle>
            <a:lvl1pPr algn="l" rtl="0">
              <a:defRPr sz="3894" b="0" i="0" cap="none" baseline="0">
                <a:solidFill>
                  <a:schemeClr val="bg1"/>
                </a:solidFill>
              </a:defRPr>
            </a:lvl1pPr>
          </a:lstStyle>
          <a:p>
            <a:pPr lvl="0"/>
            <a:r>
              <a:rPr lang="de-DE"/>
              <a:t>Click to add Horváth Content Format</a:t>
            </a:r>
            <a:endParaRPr lang="de-DE" dirty="0"/>
          </a:p>
        </p:txBody>
      </p:sp>
      <p:sp>
        <p:nvSpPr>
          <p:cNvPr id="12" name="Text Placeholder 17">
            <a:extLst>
              <a:ext uri="{FF2B5EF4-FFF2-40B4-BE49-F238E27FC236}">
                <a16:creationId xmlns:a16="http://schemas.microsoft.com/office/drawing/2014/main" id="{8EC6B591-ED6C-AA1C-E207-55C51AED9ACE}"/>
              </a:ext>
            </a:extLst>
          </p:cNvPr>
          <p:cNvSpPr>
            <a:spLocks noGrp="1"/>
          </p:cNvSpPr>
          <p:nvPr>
            <p:ph type="body" sz="quarter" idx="18" hasCustomPrompt="1"/>
          </p:nvPr>
        </p:nvSpPr>
        <p:spPr bwMode="gray">
          <a:xfrm rot="10800000">
            <a:off x="5612100" y="5587200"/>
            <a:ext cx="4290000" cy="720000"/>
          </a:xfrm>
          <a:custGeom>
            <a:avLst/>
            <a:gdLst>
              <a:gd name="connsiteX0" fmla="*/ 0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000" h="540000">
                <a:moveTo>
                  <a:pt x="134637" y="0"/>
                </a:moveTo>
                <a:lnTo>
                  <a:pt x="3960000" y="0"/>
                </a:lnTo>
                <a:lnTo>
                  <a:pt x="3825363" y="540000"/>
                </a:lnTo>
                <a:lnTo>
                  <a:pt x="0" y="540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de-DE"/>
              <a:t>  </a:t>
            </a:r>
            <a:endParaRPr lang="de-DE" dirty="0"/>
          </a:p>
        </p:txBody>
      </p:sp>
      <p:sp>
        <p:nvSpPr>
          <p:cNvPr id="19" name="Text Placeholder 17">
            <a:extLst>
              <a:ext uri="{FF2B5EF4-FFF2-40B4-BE49-F238E27FC236}">
                <a16:creationId xmlns:a16="http://schemas.microsoft.com/office/drawing/2014/main" id="{2D425815-85C5-4612-0554-53E22F49E166}"/>
              </a:ext>
            </a:extLst>
          </p:cNvPr>
          <p:cNvSpPr>
            <a:spLocks noGrp="1" noRot="1" noMove="1" noResize="1" noEditPoints="1" noAdjustHandles="1" noChangeArrowheads="1" noChangeShapeType="1"/>
          </p:cNvSpPr>
          <p:nvPr>
            <p:ph type="body" sz="quarter" idx="22" hasCustomPrompt="1"/>
          </p:nvPr>
        </p:nvSpPr>
        <p:spPr bwMode="gray">
          <a:xfrm>
            <a:off x="-7738" y="5523578"/>
            <a:ext cx="5764200" cy="48000"/>
          </a:xfrm>
          <a:custGeom>
            <a:avLst/>
            <a:gdLst>
              <a:gd name="connsiteX0" fmla="*/ 0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0800" h="36000">
                <a:moveTo>
                  <a:pt x="8976" y="0"/>
                </a:moveTo>
                <a:lnTo>
                  <a:pt x="5320800" y="0"/>
                </a:lnTo>
                <a:lnTo>
                  <a:pt x="5311824" y="36000"/>
                </a:lnTo>
                <a:lnTo>
                  <a:pt x="0" y="36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de-DE"/>
              <a:t>   </a:t>
            </a:r>
            <a:endParaRPr lang="de-DE" dirty="0"/>
          </a:p>
        </p:txBody>
      </p:sp>
      <p:sp>
        <p:nvSpPr>
          <p:cNvPr id="2" name="Text Placeholder 21">
            <a:extLst>
              <a:ext uri="{FF2B5EF4-FFF2-40B4-BE49-F238E27FC236}">
                <a16:creationId xmlns:a16="http://schemas.microsoft.com/office/drawing/2014/main" id="{20BB783D-6463-2710-94DC-1336CED9DE14}"/>
              </a:ext>
            </a:extLst>
          </p:cNvPr>
          <p:cNvSpPr>
            <a:spLocks noGrp="1"/>
          </p:cNvSpPr>
          <p:nvPr>
            <p:ph type="body" sz="quarter" idx="19" hasCustomPrompt="1"/>
          </p:nvPr>
        </p:nvSpPr>
        <p:spPr>
          <a:xfrm>
            <a:off x="5886962" y="5768343"/>
            <a:ext cx="3792840" cy="357717"/>
          </a:xfrm>
        </p:spPr>
        <p:txBody>
          <a:bodyPr anchor="ctr" anchorCtr="0"/>
          <a:lstStyle>
            <a:lvl1pPr algn="ctr" rtl="0">
              <a:lnSpc>
                <a:spcPct val="90000"/>
              </a:lnSpc>
              <a:spcBef>
                <a:spcPts val="0"/>
              </a:spcBef>
              <a:defRPr sz="5564" b="1" i="1" cap="all">
                <a:solidFill>
                  <a:schemeClr val="accent1"/>
                </a:solidFill>
              </a:defRPr>
            </a:lvl1pPr>
            <a:lvl2pPr>
              <a:defRPr sz="5564" b="1" i="1" cap="all">
                <a:solidFill>
                  <a:schemeClr val="accent1"/>
                </a:solidFill>
              </a:defRPr>
            </a:lvl2pPr>
            <a:lvl3pPr>
              <a:defRPr sz="5564" b="1" i="1" cap="all">
                <a:solidFill>
                  <a:schemeClr val="accent1"/>
                </a:solidFill>
              </a:defRPr>
            </a:lvl3pPr>
            <a:lvl4pPr>
              <a:defRPr sz="5564" b="1" i="1" cap="all">
                <a:solidFill>
                  <a:schemeClr val="accent1"/>
                </a:solidFill>
              </a:defRPr>
            </a:lvl4pPr>
            <a:lvl5pPr>
              <a:defRPr sz="5564" b="1" i="1" cap="all">
                <a:solidFill>
                  <a:schemeClr val="accent1"/>
                </a:solidFill>
              </a:defRPr>
            </a:lvl5pPr>
          </a:lstStyle>
          <a:p>
            <a:pPr lvl="0"/>
            <a:r>
              <a:rPr lang="de-DE"/>
              <a:t>Add CLIENT NAME/Logo </a:t>
            </a:r>
            <a:endParaRPr lang="de-DE" dirty="0"/>
          </a:p>
        </p:txBody>
      </p:sp>
    </p:spTree>
    <p:extLst>
      <p:ext uri="{BB962C8B-B14F-4D97-AF65-F5344CB8AC3E}">
        <p14:creationId xmlns:p14="http://schemas.microsoft.com/office/powerpoint/2010/main" val="6892409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Fullscreen Pictur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297429543"/>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sp>
        <p:nvSpPr>
          <p:cNvPr id="7" name="Cover Copyright">
            <a:extLst>
              <a:ext uri="{FF2B5EF4-FFF2-40B4-BE49-F238E27FC236}">
                <a16:creationId xmlns:a16="http://schemas.microsoft.com/office/drawing/2014/main" id="{89FCEF0B-C442-554D-641A-433DBB6343F8}"/>
              </a:ext>
            </a:extLst>
          </p:cNvPr>
          <p:cNvSpPr>
            <a:spLocks noGrp="1" noRot="1" noMove="1" noResize="1" noEditPoints="1" noAdjustHandles="1" noChangeArrowheads="1" noChangeShapeType="1"/>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200297" tIns="200297" rIns="200297" bIns="200297" numCol="1" rtlCol="0" anchor="t" anchorCtr="0" compatLnSpc="1">
            <a:prstTxWarp prst="textNoShape">
              <a:avLst/>
            </a:prstTxWarp>
          </a:bodyPr>
          <a:lstStyle/>
          <a:p>
            <a:pPr marL="4417" algn="l" defTabSz="2384673" fontAlgn="base">
              <a:spcBef>
                <a:spcPct val="40000"/>
              </a:spcBef>
              <a:spcAft>
                <a:spcPct val="0"/>
              </a:spcAft>
              <a:buClr>
                <a:schemeClr val="accent1"/>
              </a:buClr>
              <a:buSzPct val="70000"/>
            </a:pPr>
            <a:endParaRPr lang="de-DE" sz="3894" dirty="0"/>
          </a:p>
        </p:txBody>
      </p:sp>
      <p:grpSp>
        <p:nvGrpSpPr>
          <p:cNvPr id="49" name="Group 48" hidden="1">
            <a:extLst>
              <a:ext uri="{FF2B5EF4-FFF2-40B4-BE49-F238E27FC236}">
                <a16:creationId xmlns:a16="http://schemas.microsoft.com/office/drawing/2014/main" id="{4F821225-A38D-4DB6-B3FA-82B21EF24A67}"/>
              </a:ext>
            </a:extLst>
          </p:cNvPr>
          <p:cNvGrpSpPr/>
          <p:nvPr/>
        </p:nvGrpSpPr>
        <p:grpSpPr bwMode="gray">
          <a:xfrm>
            <a:off x="-447560" y="570240"/>
            <a:ext cx="10837164" cy="6747152"/>
            <a:chOff x="-447560" y="570240"/>
            <a:chExt cx="10837164" cy="6747152"/>
          </a:xfrm>
        </p:grpSpPr>
        <p:cxnSp>
          <p:nvCxnSpPr>
            <p:cNvPr id="50" name="Straight Connector 49">
              <a:extLst>
                <a:ext uri="{FF2B5EF4-FFF2-40B4-BE49-F238E27FC236}">
                  <a16:creationId xmlns:a16="http://schemas.microsoft.com/office/drawing/2014/main" id="{74E7C194-98DE-474F-8828-45CD3A84C13B}"/>
                </a:ext>
              </a:extLst>
            </p:cNvPr>
            <p:cNvCxnSpPr>
              <a:cxnSpLocks/>
            </p:cNvCxnSpPr>
            <p:nvPr/>
          </p:nvCxnSpPr>
          <p:spPr bwMode="gray">
            <a:xfrm rot="16200000">
              <a:off x="4777763" y="7137392"/>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72C4C3D9-41DE-46B4-80C6-826EE43F74AD}"/>
                </a:ext>
              </a:extLst>
            </p:cNvPr>
            <p:cNvCxnSpPr/>
            <p:nvPr/>
          </p:nvCxnSpPr>
          <p:spPr bwMode="gray">
            <a:xfrm>
              <a:off x="230188"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3FE2AA68-6F7C-4A1D-87EB-DE2C2C0BBB34}"/>
                </a:ext>
              </a:extLst>
            </p:cNvPr>
            <p:cNvCxnSpPr/>
            <p:nvPr/>
          </p:nvCxnSpPr>
          <p:spPr bwMode="gray">
            <a:xfrm>
              <a:off x="68246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A99887B0-BCF0-466E-8905-E0EDABB62C39}"/>
                </a:ext>
              </a:extLst>
            </p:cNvPr>
            <p:cNvCxnSpPr/>
            <p:nvPr/>
          </p:nvCxnSpPr>
          <p:spPr bwMode="gray">
            <a:xfrm>
              <a:off x="96694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6787924B-F655-4DF6-AD37-BC26A4E84A01}"/>
                </a:ext>
              </a:extLst>
            </p:cNvPr>
            <p:cNvCxnSpPr/>
            <p:nvPr/>
          </p:nvCxnSpPr>
          <p:spPr bwMode="gray">
            <a:xfrm>
              <a:off x="7028772"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5" name="Gerader Verbinder 16">
              <a:extLst>
                <a:ext uri="{FF2B5EF4-FFF2-40B4-BE49-F238E27FC236}">
                  <a16:creationId xmlns:a16="http://schemas.microsoft.com/office/drawing/2014/main" id="{D0D5FDB2-F44D-4887-BFFA-8A620EB2D117}"/>
                </a:ext>
              </a:extLst>
            </p:cNvPr>
            <p:cNvCxnSpPr/>
            <p:nvPr/>
          </p:nvCxnSpPr>
          <p:spPr bwMode="gray">
            <a:xfrm>
              <a:off x="-447560"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6" name="Gerader Verbinder 16">
              <a:extLst>
                <a:ext uri="{FF2B5EF4-FFF2-40B4-BE49-F238E27FC236}">
                  <a16:creationId xmlns:a16="http://schemas.microsoft.com/office/drawing/2014/main" id="{D5F77CBB-D232-4DF8-94F9-09469613856A}"/>
                </a:ext>
              </a:extLst>
            </p:cNvPr>
            <p:cNvCxnSpPr/>
            <p:nvPr/>
          </p:nvCxnSpPr>
          <p:spPr bwMode="gray">
            <a:xfrm>
              <a:off x="10029604"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7" name="Gerader Verbinder 8">
              <a:extLst>
                <a:ext uri="{FF2B5EF4-FFF2-40B4-BE49-F238E27FC236}">
                  <a16:creationId xmlns:a16="http://schemas.microsoft.com/office/drawing/2014/main" id="{4A608B79-43BF-493C-B618-86AD4B31FC8B}"/>
                </a:ext>
              </a:extLst>
            </p:cNvPr>
            <p:cNvCxnSpPr/>
            <p:nvPr/>
          </p:nvCxnSpPr>
          <p:spPr bwMode="gray">
            <a:xfrm>
              <a:off x="-447560"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8" name="Gerader Verbinder 8">
              <a:extLst>
                <a:ext uri="{FF2B5EF4-FFF2-40B4-BE49-F238E27FC236}">
                  <a16:creationId xmlns:a16="http://schemas.microsoft.com/office/drawing/2014/main" id="{B178F002-12C6-46E9-919D-BBA0B44546D9}"/>
                </a:ext>
              </a:extLst>
            </p:cNvPr>
            <p:cNvCxnSpPr/>
            <p:nvPr/>
          </p:nvCxnSpPr>
          <p:spPr bwMode="gray">
            <a:xfrm>
              <a:off x="10029604"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9" name="Straight Connector 58">
              <a:extLst>
                <a:ext uri="{FF2B5EF4-FFF2-40B4-BE49-F238E27FC236}">
                  <a16:creationId xmlns:a16="http://schemas.microsoft.com/office/drawing/2014/main" id="{2C4972A1-5C04-4472-B1B8-8691DC96E7D9}"/>
                </a:ext>
              </a:extLst>
            </p:cNvPr>
            <p:cNvCxnSpPr/>
            <p:nvPr/>
          </p:nvCxnSpPr>
          <p:spPr bwMode="gray">
            <a:xfrm>
              <a:off x="-447560"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0" name="Straight Connector 59">
              <a:extLst>
                <a:ext uri="{FF2B5EF4-FFF2-40B4-BE49-F238E27FC236}">
                  <a16:creationId xmlns:a16="http://schemas.microsoft.com/office/drawing/2014/main" id="{02D5AF70-5CEC-476A-90AD-7AE88370C839}"/>
                </a:ext>
              </a:extLst>
            </p:cNvPr>
            <p:cNvCxnSpPr/>
            <p:nvPr/>
          </p:nvCxnSpPr>
          <p:spPr bwMode="gray">
            <a:xfrm>
              <a:off x="10029604"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1" name="Straight Connector 60">
              <a:extLst>
                <a:ext uri="{FF2B5EF4-FFF2-40B4-BE49-F238E27FC236}">
                  <a16:creationId xmlns:a16="http://schemas.microsoft.com/office/drawing/2014/main" id="{A28B652F-3B9A-4E4C-A95A-6E90D2B3D5B5}"/>
                </a:ext>
              </a:extLst>
            </p:cNvPr>
            <p:cNvCxnSpPr/>
            <p:nvPr/>
          </p:nvCxnSpPr>
          <p:spPr bwMode="gray">
            <a:xfrm>
              <a:off x="-447560"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2" name="Straight Connector 61">
              <a:extLst>
                <a:ext uri="{FF2B5EF4-FFF2-40B4-BE49-F238E27FC236}">
                  <a16:creationId xmlns:a16="http://schemas.microsoft.com/office/drawing/2014/main" id="{8077D872-CE04-4234-8855-6F73CE08BC32}"/>
                </a:ext>
              </a:extLst>
            </p:cNvPr>
            <p:cNvCxnSpPr/>
            <p:nvPr/>
          </p:nvCxnSpPr>
          <p:spPr bwMode="gray">
            <a:xfrm>
              <a:off x="10029604"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5" name="Gerader Verbinder 16">
              <a:extLst>
                <a:ext uri="{FF2B5EF4-FFF2-40B4-BE49-F238E27FC236}">
                  <a16:creationId xmlns:a16="http://schemas.microsoft.com/office/drawing/2014/main" id="{005DD599-FCF0-4F4F-AC38-7CA34C82207B}"/>
                </a:ext>
              </a:extLst>
            </p:cNvPr>
            <p:cNvCxnSpPr/>
            <p:nvPr/>
          </p:nvCxnSpPr>
          <p:spPr bwMode="gray">
            <a:xfrm>
              <a:off x="-447560"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6" name="Gerader Verbinder 16">
              <a:extLst>
                <a:ext uri="{FF2B5EF4-FFF2-40B4-BE49-F238E27FC236}">
                  <a16:creationId xmlns:a16="http://schemas.microsoft.com/office/drawing/2014/main" id="{1F5C0D4B-8E51-4226-B8F2-0C5476B40AB2}"/>
                </a:ext>
              </a:extLst>
            </p:cNvPr>
            <p:cNvCxnSpPr/>
            <p:nvPr/>
          </p:nvCxnSpPr>
          <p:spPr bwMode="gray">
            <a:xfrm>
              <a:off x="10029604"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grpSp>
      <p:cxnSp>
        <p:nvCxnSpPr>
          <p:cNvPr id="35" name="Gerader Verbinder 16">
            <a:extLst>
              <a:ext uri="{FF2B5EF4-FFF2-40B4-BE49-F238E27FC236}">
                <a16:creationId xmlns:a16="http://schemas.microsoft.com/office/drawing/2014/main" id="{111B49E8-883D-4484-A9E2-33820F2A87C9}"/>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8">
            <a:extLst>
              <a:ext uri="{FF2B5EF4-FFF2-40B4-BE49-F238E27FC236}">
                <a16:creationId xmlns:a16="http://schemas.microsoft.com/office/drawing/2014/main" id="{C2A1464E-D807-4353-A1DA-4A1B2AA92D52}"/>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Straight Connector 36">
            <a:extLst>
              <a:ext uri="{FF2B5EF4-FFF2-40B4-BE49-F238E27FC236}">
                <a16:creationId xmlns:a16="http://schemas.microsoft.com/office/drawing/2014/main" id="{4005105A-D7DA-492F-B973-22D071E192EA}"/>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Straight Connector 37">
            <a:extLst>
              <a:ext uri="{FF2B5EF4-FFF2-40B4-BE49-F238E27FC236}">
                <a16:creationId xmlns:a16="http://schemas.microsoft.com/office/drawing/2014/main" id="{23AFF770-7D65-458C-AC12-50BA1EAF717E}"/>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9" name="Gerader Verbinder 10">
            <a:extLst>
              <a:ext uri="{FF2B5EF4-FFF2-40B4-BE49-F238E27FC236}">
                <a16:creationId xmlns:a16="http://schemas.microsoft.com/office/drawing/2014/main" id="{BD4AC4A6-E612-4789-9BFE-C53CEB2B5590}"/>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2" name="Gerader Verbinder 11">
            <a:extLst>
              <a:ext uri="{FF2B5EF4-FFF2-40B4-BE49-F238E27FC236}">
                <a16:creationId xmlns:a16="http://schemas.microsoft.com/office/drawing/2014/main" id="{5F520F43-1B5D-4237-9712-8855A9BB27E3}"/>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3" name="Gerader Verbinder 12">
            <a:extLst>
              <a:ext uri="{FF2B5EF4-FFF2-40B4-BE49-F238E27FC236}">
                <a16:creationId xmlns:a16="http://schemas.microsoft.com/office/drawing/2014/main" id="{5548308E-A215-4B67-8DBE-00E7BD4B4DE5}"/>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4" name="Gerader Verbinder 15">
            <a:extLst>
              <a:ext uri="{FF2B5EF4-FFF2-40B4-BE49-F238E27FC236}">
                <a16:creationId xmlns:a16="http://schemas.microsoft.com/office/drawing/2014/main" id="{05033DBE-6E70-48DE-8039-C28C12986BAC}"/>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5" name="Gerader Verbinder 11">
            <a:extLst>
              <a:ext uri="{FF2B5EF4-FFF2-40B4-BE49-F238E27FC236}">
                <a16:creationId xmlns:a16="http://schemas.microsoft.com/office/drawing/2014/main" id="{ACA202AD-5EFF-44FB-89F5-C09526CACB06}"/>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11" name="Picture Placeholder 10">
            <a:extLst>
              <a:ext uri="{FF2B5EF4-FFF2-40B4-BE49-F238E27FC236}">
                <a16:creationId xmlns:a16="http://schemas.microsoft.com/office/drawing/2014/main" id="{8BCE2BB5-8BF6-E790-0998-F746C2D54FD6}"/>
              </a:ext>
            </a:extLst>
          </p:cNvPr>
          <p:cNvSpPr>
            <a:spLocks noGrp="1"/>
          </p:cNvSpPr>
          <p:nvPr>
            <p:ph type="pic" sz="quarter" idx="23"/>
          </p:nvPr>
        </p:nvSpPr>
        <p:spPr bwMode="gray">
          <a:xfrm>
            <a:off x="-9458" y="0"/>
            <a:ext cx="9915458" cy="6858000"/>
          </a:xfrm>
          <a:custGeom>
            <a:avLst/>
            <a:gdLst>
              <a:gd name="connsiteX0" fmla="*/ 0 w 9152731"/>
              <a:gd name="connsiteY0" fmla="*/ 0 h 5143500"/>
              <a:gd name="connsiteX1" fmla="*/ 9152731 w 9152731"/>
              <a:gd name="connsiteY1" fmla="*/ 0 h 5143500"/>
              <a:gd name="connsiteX2" fmla="*/ 9152731 w 9152731"/>
              <a:gd name="connsiteY2" fmla="*/ 5143500 h 5143500"/>
              <a:gd name="connsiteX3" fmla="*/ 0 w 9152731"/>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52731" h="5143500">
                <a:moveTo>
                  <a:pt x="0" y="0"/>
                </a:moveTo>
                <a:lnTo>
                  <a:pt x="9152731" y="0"/>
                </a:lnTo>
                <a:lnTo>
                  <a:pt x="9152731" y="5143500"/>
                </a:lnTo>
                <a:lnTo>
                  <a:pt x="0" y="5143500"/>
                </a:lnTo>
                <a:close/>
              </a:path>
            </a:pathLst>
          </a:custGeom>
          <a:solidFill>
            <a:srgbClr val="FFFFCC"/>
          </a:solidFill>
          <a:ln w="9525">
            <a:noFill/>
            <a:miter lim="800000"/>
            <a:headEnd/>
            <a:tailEnd/>
          </a:ln>
        </p:spPr>
        <p:txBody>
          <a:bodyPr wrap="square" bIns="0" anchor="ctr">
            <a:noAutofit/>
          </a:bodyPr>
          <a:lstStyle>
            <a:lvl1pPr algn="ctr" rtl="0">
              <a:defRPr/>
            </a:lvl1pPr>
          </a:lstStyle>
          <a:p>
            <a:r>
              <a:rPr lang="de-DE" dirty="0"/>
              <a:t>Bild durch Klicken auf </a:t>
            </a:r>
            <a:r>
              <a:rPr lang="de-DE"/>
              <a:t>Symbol hinzufügen</a:t>
            </a:r>
            <a:endParaRPr lang="de-DE" dirty="0"/>
          </a:p>
        </p:txBody>
      </p:sp>
      <p:sp>
        <p:nvSpPr>
          <p:cNvPr id="3" name="Rectangle 20">
            <a:extLst>
              <a:ext uri="{FF2B5EF4-FFF2-40B4-BE49-F238E27FC236}">
                <a16:creationId xmlns:a16="http://schemas.microsoft.com/office/drawing/2014/main" id="{A2B8EC3A-BED9-B48F-C408-0EE00B882518}"/>
              </a:ext>
            </a:extLst>
          </p:cNvPr>
          <p:cNvSpPr/>
          <p:nvPr userDrawn="1">
            <p:custDataLst>
              <p:tags r:id="rId2"/>
            </p:custDataLst>
          </p:nvPr>
        </p:nvSpPr>
        <p:spPr bwMode="lt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pic>
        <p:nvPicPr>
          <p:cNvPr id="4" name="Grafik 15">
            <a:extLst>
              <a:ext uri="{FF2B5EF4-FFF2-40B4-BE49-F238E27FC236}">
                <a16:creationId xmlns:a16="http://schemas.microsoft.com/office/drawing/2014/main" id="{7C12AAA4-9A73-A0B5-C373-9F387D902F21}"/>
              </a:ext>
            </a:extLst>
          </p:cNvPr>
          <p:cNvPicPr/>
          <p:nvPr userDrawn="1"/>
        </p:nvPicPr>
        <p:blipFill>
          <a:blip r:embed="rId6">
            <a:extLst>
              <a:ext uri="{96DAC541-7B7A-43D3-8B79-37D633B846F1}">
                <asvg:svgBlip xmlns:asvg="http://schemas.microsoft.com/office/drawing/2016/SVG/main" r:embed="rId7"/>
              </a:ext>
            </a:extLst>
          </a:blip>
          <a:stretch>
            <a:fillRect/>
          </a:stretch>
        </p:blipFill>
        <p:spPr bwMode="gray">
          <a:xfrm>
            <a:off x="9439078" y="157491"/>
            <a:ext cx="234831" cy="260120"/>
          </a:xfrm>
          <a:prstGeom prst="rect">
            <a:avLst/>
          </a:prstGeom>
        </p:spPr>
      </p:pic>
    </p:spTree>
    <p:extLst>
      <p:ext uri="{BB962C8B-B14F-4D97-AF65-F5344CB8AC3E}">
        <p14:creationId xmlns:p14="http://schemas.microsoft.com/office/powerpoint/2010/main" val="1618130410"/>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losing Log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7CF799-5537-40A4-AC1B-531B306DB06E}"/>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3353084" y="2974398"/>
            <a:ext cx="3199834" cy="945600"/>
          </a:xfrm>
          <a:prstGeom prst="rect">
            <a:avLst/>
          </a:prstGeom>
        </p:spPr>
      </p:pic>
      <p:sp>
        <p:nvSpPr>
          <p:cNvPr id="2" name="Cover Copyright">
            <a:extLst>
              <a:ext uri="{FF2B5EF4-FFF2-40B4-BE49-F238E27FC236}">
                <a16:creationId xmlns:a16="http://schemas.microsoft.com/office/drawing/2014/main" id="{7C7FFC55-4B22-4C07-2240-1ACC54FF4659}"/>
              </a:ext>
            </a:extLst>
          </p:cNvPr>
          <p:cNvSpPr>
            <a:spLocks noGrp="1" noRot="1" noMove="1" noResize="1" noEditPoints="1" noAdjustHandles="1" noChangeArrowheads="1" noChangeShapeType="1"/>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200297" tIns="200297" rIns="200297" bIns="200297" numCol="1" rtlCol="0" anchor="t" anchorCtr="0" compatLnSpc="1">
            <a:prstTxWarp prst="textNoShape">
              <a:avLst/>
            </a:prstTxWarp>
          </a:bodyPr>
          <a:lstStyle/>
          <a:p>
            <a:pPr marL="4417" algn="l" defTabSz="2384673" fontAlgn="base">
              <a:spcBef>
                <a:spcPct val="40000"/>
              </a:spcBef>
              <a:spcAft>
                <a:spcPct val="0"/>
              </a:spcAft>
              <a:buClr>
                <a:schemeClr val="accent1"/>
              </a:buClr>
              <a:buSzPct val="70000"/>
            </a:pPr>
            <a:endParaRPr lang="de-DE" sz="3894" dirty="0"/>
          </a:p>
        </p:txBody>
      </p:sp>
      <p:sp>
        <p:nvSpPr>
          <p:cNvPr id="3" name="Cover Copyright">
            <a:extLst>
              <a:ext uri="{FF2B5EF4-FFF2-40B4-BE49-F238E27FC236}">
                <a16:creationId xmlns:a16="http://schemas.microsoft.com/office/drawing/2014/main" id="{D3DC1099-39D5-6C38-3C3E-7D1BA46C4306}"/>
              </a:ext>
            </a:extLst>
          </p:cNvPr>
          <p:cNvSpPr/>
          <p:nvPr/>
        </p:nvSpPr>
        <p:spPr bwMode="gray">
          <a:xfrm>
            <a:off x="4472709" y="6509353"/>
            <a:ext cx="960582" cy="271828"/>
          </a:xfrm>
          <a:prstGeom prst="rect">
            <a:avLst/>
          </a:prstGeom>
          <a:solidFill>
            <a:schemeClr val="bg1"/>
          </a:solidFill>
          <a:ln w="9525" cap="flat" cmpd="sng" algn="ctr">
            <a:noFill/>
            <a:prstDash val="solid"/>
            <a:round/>
            <a:headEnd type="none" w="med" len="med"/>
            <a:tailEnd type="none" w="med" len="med"/>
          </a:ln>
          <a:effectLst/>
        </p:spPr>
        <p:txBody>
          <a:bodyPr vert="horz" wrap="square" lIns="200297" tIns="200297" rIns="200297" bIns="200297" numCol="1" rtlCol="0" anchor="t" anchorCtr="0" compatLnSpc="1">
            <a:prstTxWarp prst="textNoShape">
              <a:avLst/>
            </a:prstTxWarp>
          </a:bodyPr>
          <a:lstStyle/>
          <a:p>
            <a:pPr marL="4417" algn="l" defTabSz="2384673" fontAlgn="base">
              <a:spcBef>
                <a:spcPct val="40000"/>
              </a:spcBef>
              <a:spcAft>
                <a:spcPct val="0"/>
              </a:spcAft>
              <a:buClr>
                <a:schemeClr val="accent1"/>
              </a:buClr>
              <a:buSzPct val="70000"/>
            </a:pPr>
            <a:endParaRPr lang="de-DE" sz="3894" dirty="0"/>
          </a:p>
        </p:txBody>
      </p:sp>
    </p:spTree>
    <p:extLst>
      <p:ext uri="{BB962C8B-B14F-4D97-AF65-F5344CB8AC3E}">
        <p14:creationId xmlns:p14="http://schemas.microsoft.com/office/powerpoint/2010/main" val="2169752509"/>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losing Logo 2">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F2AFC59-8A8D-0A9E-1839-7A1A27FFB9A1}"/>
              </a:ext>
            </a:extLst>
          </p:cNvPr>
          <p:cNvGraphicFramePr>
            <a:graphicFrameLocks noChangeAspect="1"/>
          </p:cNvGraphicFramePr>
          <p:nvPr>
            <p:custDataLst>
              <p:tags r:id="rId1"/>
            </p:custDataLst>
            <p:extLst>
              <p:ext uri="{D42A27DB-BD31-4B8C-83A1-F6EECF244321}">
                <p14:modId xmlns:p14="http://schemas.microsoft.com/office/powerpoint/2010/main" val="2415553875"/>
              </p:ext>
            </p:extLst>
          </p:nvPr>
        </p:nvGraphicFramePr>
        <p:xfrm>
          <a:off x="1721" y="2118"/>
          <a:ext cx="1720" cy="2117"/>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5" name="think-cell data - do not delete" hidden="1">
                        <a:extLst>
                          <a:ext uri="{FF2B5EF4-FFF2-40B4-BE49-F238E27FC236}">
                            <a16:creationId xmlns:a16="http://schemas.microsoft.com/office/drawing/2014/main" id="{DF2AFC59-8A8D-0A9E-1839-7A1A27FFB9A1}"/>
                          </a:ext>
                        </a:extLst>
                      </p:cNvPr>
                      <p:cNvPicPr/>
                      <p:nvPr/>
                    </p:nvPicPr>
                    <p:blipFill>
                      <a:blip r:embed="rId4"/>
                      <a:stretch>
                        <a:fillRect/>
                      </a:stretch>
                    </p:blipFill>
                    <p:spPr>
                      <a:xfrm>
                        <a:off x="1721" y="2118"/>
                        <a:ext cx="1720" cy="2117"/>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CC8D7C10-ADFB-9874-A555-B917B659324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 y="0"/>
            <a:ext cx="9916316" cy="6858000"/>
          </a:xfrm>
          <a:prstGeom prst="rect">
            <a:avLst/>
          </a:prstGeom>
        </p:spPr>
      </p:pic>
      <p:pic>
        <p:nvPicPr>
          <p:cNvPr id="6" name="Picture 5">
            <a:extLst>
              <a:ext uri="{FF2B5EF4-FFF2-40B4-BE49-F238E27FC236}">
                <a16:creationId xmlns:a16="http://schemas.microsoft.com/office/drawing/2014/main" id="{4D6DDCA4-3B92-A8CD-1972-41F82A102BDF}"/>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val="0"/>
              </a:ext>
            </a:extLst>
          </a:blip>
          <a:stretch>
            <a:fillRect/>
          </a:stretch>
        </p:blipFill>
        <p:spPr>
          <a:xfrm>
            <a:off x="3353084" y="2974398"/>
            <a:ext cx="3199834" cy="945600"/>
          </a:xfrm>
          <a:prstGeom prst="rect">
            <a:avLst/>
          </a:prstGeom>
        </p:spPr>
      </p:pic>
    </p:spTree>
    <p:extLst>
      <p:ext uri="{BB962C8B-B14F-4D97-AF65-F5344CB8AC3E}">
        <p14:creationId xmlns:p14="http://schemas.microsoft.com/office/powerpoint/2010/main" val="3844334474"/>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01_TITLE">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7E093A1-D69A-3CFF-8E53-5A1653B498B1}"/>
              </a:ext>
            </a:extLst>
          </p:cNvPr>
          <p:cNvGraphicFramePr>
            <a:graphicFrameLocks noChangeAspect="1"/>
          </p:cNvGraphicFramePr>
          <p:nvPr userDrawn="1">
            <p:custDataLst>
              <p:tags r:id="rId1"/>
            </p:custDataLst>
            <p:extLst>
              <p:ext uri="{D42A27DB-BD31-4B8C-83A1-F6EECF244321}">
                <p14:modId xmlns:p14="http://schemas.microsoft.com/office/powerpoint/2010/main" val="1628037017"/>
              </p:ext>
            </p:extLst>
          </p:nvPr>
        </p:nvGraphicFramePr>
        <p:xfrm>
          <a:off x="2294" y="1100"/>
          <a:ext cx="2294" cy="1099"/>
        </p:xfrm>
        <a:graphic>
          <a:graphicData uri="http://schemas.openxmlformats.org/presentationml/2006/ole">
            <mc:AlternateContent xmlns:mc="http://schemas.openxmlformats.org/markup-compatibility/2006">
              <mc:Choice xmlns:v="urn:schemas-microsoft-com:vml" Requires="v">
                <p:oleObj name="think-cell Slide" r:id="rId3" imgW="473" imgH="473" progId="TCLayout.ActiveDocument.1">
                  <p:embed/>
                </p:oleObj>
              </mc:Choice>
              <mc:Fallback>
                <p:oleObj name="think-cell Slide" r:id="rId3" imgW="473" imgH="473" progId="TCLayout.ActiveDocument.1">
                  <p:embed/>
                  <p:pic>
                    <p:nvPicPr>
                      <p:cNvPr id="7" name="think-cell data - do not delete" hidden="1">
                        <a:extLst>
                          <a:ext uri="{FF2B5EF4-FFF2-40B4-BE49-F238E27FC236}">
                            <a16:creationId xmlns:a16="http://schemas.microsoft.com/office/drawing/2014/main" id="{37E093A1-D69A-3CFF-8E53-5A1653B498B1}"/>
                          </a:ext>
                        </a:extLst>
                      </p:cNvPr>
                      <p:cNvPicPr/>
                      <p:nvPr/>
                    </p:nvPicPr>
                    <p:blipFill>
                      <a:blip r:embed="rId4"/>
                      <a:stretch>
                        <a:fillRect/>
                      </a:stretch>
                    </p:blipFill>
                    <p:spPr>
                      <a:xfrm>
                        <a:off x="2294" y="1100"/>
                        <a:ext cx="2294" cy="1099"/>
                      </a:xfrm>
                      <a:prstGeom prst="rect">
                        <a:avLst/>
                      </a:prstGeom>
                    </p:spPr>
                  </p:pic>
                </p:oleObj>
              </mc:Fallback>
            </mc:AlternateContent>
          </a:graphicData>
        </a:graphic>
      </p:graphicFrame>
      <p:sp>
        <p:nvSpPr>
          <p:cNvPr id="5" name="Form">
            <a:extLst>
              <a:ext uri="{FF2B5EF4-FFF2-40B4-BE49-F238E27FC236}">
                <a16:creationId xmlns:a16="http://schemas.microsoft.com/office/drawing/2014/main" id="{7372057C-386D-4DB8-AEDB-2E7320A85C93}"/>
              </a:ext>
            </a:extLst>
          </p:cNvPr>
          <p:cNvSpPr>
            <a:spLocks noChangeAspect="1"/>
          </p:cNvSpPr>
          <p:nvPr/>
        </p:nvSpPr>
        <p:spPr bwMode="gray">
          <a:xfrm>
            <a:off x="0" y="1080000"/>
            <a:ext cx="585000" cy="1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2818" dirty="0"/>
          </a:p>
        </p:txBody>
      </p:sp>
      <p:sp>
        <p:nvSpPr>
          <p:cNvPr id="2" name="Titel">
            <a:extLst>
              <a:ext uri="{FF2B5EF4-FFF2-40B4-BE49-F238E27FC236}">
                <a16:creationId xmlns:a16="http://schemas.microsoft.com/office/drawing/2014/main" id="{76E188C0-1364-4C85-8412-4BF604E29011}"/>
              </a:ext>
            </a:extLst>
          </p:cNvPr>
          <p:cNvSpPr>
            <a:spLocks noGrp="1"/>
          </p:cNvSpPr>
          <p:nvPr>
            <p:ph type="title"/>
          </p:nvPr>
        </p:nvSpPr>
        <p:spPr bwMode="gray">
          <a:xfrm>
            <a:off x="292501" y="259200"/>
            <a:ext cx="5244525" cy="612000"/>
          </a:xfrm>
        </p:spPr>
        <p:txBody>
          <a:bodyPr vert="horz"/>
          <a:lstStyle/>
          <a:p>
            <a:r>
              <a:rPr lang="de-DE"/>
              <a:t>Mastertitelformat bearbeiten</a:t>
            </a:r>
            <a:endParaRPr lang="de-DE" dirty="0"/>
          </a:p>
        </p:txBody>
      </p:sp>
      <p:sp>
        <p:nvSpPr>
          <p:cNvPr id="4" name="Foliennummer">
            <a:extLst>
              <a:ext uri="{FF2B5EF4-FFF2-40B4-BE49-F238E27FC236}">
                <a16:creationId xmlns:a16="http://schemas.microsoft.com/office/drawing/2014/main" id="{0E035302-26DB-4349-9190-AD1523E174DC}"/>
              </a:ext>
            </a:extLst>
          </p:cNvPr>
          <p:cNvSpPr>
            <a:spLocks noGrp="1"/>
          </p:cNvSpPr>
          <p:nvPr>
            <p:ph type="sldNum" sz="quarter" idx="11"/>
          </p:nvPr>
        </p:nvSpPr>
        <p:spPr bwMode="gray">
          <a:xfrm>
            <a:off x="230100" y="6257053"/>
            <a:ext cx="693651" cy="428131"/>
          </a:xfrm>
        </p:spPr>
        <p:txBody>
          <a:bodyPr/>
          <a:lstStyle/>
          <a:p>
            <a:fld id="{EDEFCA6B-3ADA-4394-AA8F-EFCF940C6A92}" type="slidenum">
              <a:rPr lang="de-DE" smtClean="0"/>
              <a:pPr/>
              <a:t>‹Nr.›</a:t>
            </a:fld>
            <a:endParaRPr lang="de-DE" dirty="0"/>
          </a:p>
        </p:txBody>
      </p:sp>
      <p:sp>
        <p:nvSpPr>
          <p:cNvPr id="3" name="Fußzeile">
            <a:extLst>
              <a:ext uri="{FF2B5EF4-FFF2-40B4-BE49-F238E27FC236}">
                <a16:creationId xmlns:a16="http://schemas.microsoft.com/office/drawing/2014/main" id="{5D64B69F-CAA8-3C9A-BAD6-967698B97BE9}"/>
              </a:ext>
            </a:extLst>
          </p:cNvPr>
          <p:cNvSpPr>
            <a:spLocks noGrp="1"/>
          </p:cNvSpPr>
          <p:nvPr>
            <p:ph type="ftr" sz="quarter" idx="3"/>
          </p:nvPr>
        </p:nvSpPr>
        <p:spPr bwMode="gray">
          <a:xfrm>
            <a:off x="300240" y="6498000"/>
            <a:ext cx="3343275" cy="180000"/>
          </a:xfrm>
          <a:prstGeom prst="rect">
            <a:avLst/>
          </a:prstGeom>
        </p:spPr>
        <p:txBody>
          <a:bodyPr vert="horz" lIns="0" tIns="0" rIns="0" bIns="0" rtlCol="0" anchor="ctr"/>
          <a:lstStyle>
            <a:lvl1pPr algn="l">
              <a:defRPr sz="2086">
                <a:solidFill>
                  <a:schemeClr val="tx2"/>
                </a:solidFill>
              </a:defRPr>
            </a:lvl1pPr>
          </a:lstStyle>
          <a:p>
            <a:r>
              <a:rPr lang="de-DE" noProof="0"/>
              <a:t>Group Financial Steering Model 2025+ | Workshop 2: General Steering Model &amp; Approach</a:t>
            </a:r>
            <a:endParaRPr lang="de-DE" noProof="0" dirty="0"/>
          </a:p>
        </p:txBody>
      </p:sp>
    </p:spTree>
    <p:extLst>
      <p:ext uri="{BB962C8B-B14F-4D97-AF65-F5344CB8AC3E}">
        <p14:creationId xmlns:p14="http://schemas.microsoft.com/office/powerpoint/2010/main" val="1336986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3396980883"/>
              </p:ext>
            </p:extLst>
          </p:nvPr>
        </p:nvGraphicFramePr>
        <p:xfrm>
          <a:off x="1591" y="1589"/>
          <a:ext cx="1587" cy="1587"/>
        </p:xfrm>
        <a:graphic>
          <a:graphicData uri="http://schemas.openxmlformats.org/presentationml/2006/ole">
            <mc:AlternateContent xmlns:mc="http://schemas.openxmlformats.org/markup-compatibility/2006">
              <mc:Choice xmlns:v="urn:schemas-microsoft-com:vml" Requires="v">
                <p:oleObj name="think-cell Slide" r:id="rId4" imgW="244" imgH="245" progId="TCLayout.ActiveDocument.1">
                  <p:embed/>
                </p:oleObj>
              </mc:Choice>
              <mc:Fallback>
                <p:oleObj name="think-cell Slide" r:id="rId4" imgW="244" imgH="245" progId="TCLayout.ActiveDocument.1">
                  <p:embed/>
                  <p:pic>
                    <p:nvPicPr>
                      <p:cNvPr id="3" name="Objekt 2" hidden="1"/>
                      <p:cNvPicPr/>
                      <p:nvPr/>
                    </p:nvPicPr>
                    <p:blipFill>
                      <a:blip r:embed="rId5"/>
                      <a:stretch>
                        <a:fillRect/>
                      </a:stretch>
                    </p:blipFill>
                    <p:spPr>
                      <a:xfrm>
                        <a:off x="1591" y="1589"/>
                        <a:ext cx="1587" cy="1587"/>
                      </a:xfrm>
                      <a:prstGeom prst="rect">
                        <a:avLst/>
                      </a:prstGeom>
                    </p:spPr>
                  </p:pic>
                </p:oleObj>
              </mc:Fallback>
            </mc:AlternateContent>
          </a:graphicData>
        </a:graphic>
      </p:graphicFrame>
      <p:sp>
        <p:nvSpPr>
          <p:cNvPr id="21" name="Rectangle 20" hidden="1">
            <a:extLst>
              <a:ext uri="{FF2B5EF4-FFF2-40B4-BE49-F238E27FC236}">
                <a16:creationId xmlns:a16="http://schemas.microsoft.com/office/drawing/2014/main" id="{9B2ABA2A-5D99-42F6-8110-55826050891D}"/>
              </a:ext>
            </a:extLst>
          </p:cNvPr>
          <p:cNvSpPr/>
          <p:nvPr>
            <p:custDataLst>
              <p:tags r:id="rId2"/>
            </p:custDataLst>
          </p:nvPr>
        </p:nvSpPr>
        <p:spPr bwMode="auto">
          <a:xfrm>
            <a:off x="2" y="2"/>
            <a:ext cx="171980" cy="211667"/>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990546"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3074" name="Rectangle 2"/>
          <p:cNvSpPr>
            <a:spLocks noGrp="1" noChangeArrowheads="1"/>
          </p:cNvSpPr>
          <p:nvPr>
            <p:ph type="ctrTitle" sz="quarter" hasCustomPrompt="1"/>
          </p:nvPr>
        </p:nvSpPr>
        <p:spPr>
          <a:xfrm>
            <a:off x="226200" y="2292275"/>
            <a:ext cx="5343000" cy="816000"/>
          </a:xfrm>
        </p:spPr>
        <p:txBody>
          <a:bodyPr vert="horz" anchor="t" anchorCtr="0"/>
          <a:lstStyle>
            <a:lvl1pPr>
              <a:lnSpc>
                <a:spcPct val="100000"/>
              </a:lnSpc>
              <a:defRPr cap="all" baseline="0">
                <a:solidFill>
                  <a:schemeClr val="accent1"/>
                </a:solidFill>
              </a:defRPr>
            </a:lvl1pPr>
          </a:lstStyle>
          <a:p>
            <a:r>
              <a:rPr lang="en-US" dirty="0"/>
              <a:t>CLICK TO ADD PRESENTATION TITLE max. 2 lines</a:t>
            </a:r>
          </a:p>
        </p:txBody>
      </p:sp>
      <p:sp>
        <p:nvSpPr>
          <p:cNvPr id="3075" name="Rectangle 3"/>
          <p:cNvSpPr>
            <a:spLocks noGrp="1" noChangeArrowheads="1"/>
          </p:cNvSpPr>
          <p:nvPr>
            <p:ph type="subTitle" sz="quarter" idx="1" hasCustomPrompt="1"/>
          </p:nvPr>
        </p:nvSpPr>
        <p:spPr>
          <a:xfrm>
            <a:off x="226200" y="3143175"/>
            <a:ext cx="5343000" cy="710400"/>
          </a:xfrm>
        </p:spPr>
        <p:txBody>
          <a:bodyPr wrap="none" tIns="39600" bIns="39600" anchor="t" anchorCtr="0"/>
          <a:lstStyle>
            <a:lvl1pPr>
              <a:lnSpc>
                <a:spcPct val="100000"/>
              </a:lnSpc>
              <a:spcBef>
                <a:spcPts val="0"/>
              </a:spcBef>
              <a:defRPr sz="2167" b="0" i="1" cap="all" baseline="0">
                <a:solidFill>
                  <a:schemeClr val="accent1"/>
                </a:solidFill>
              </a:defRPr>
            </a:lvl1pPr>
          </a:lstStyle>
          <a:p>
            <a:r>
              <a:rPr lang="en-US" dirty="0"/>
              <a:t>CLICK TO ADD Subtitle max. 1 line</a:t>
            </a:r>
          </a:p>
        </p:txBody>
      </p:sp>
      <p:sp>
        <p:nvSpPr>
          <p:cNvPr id="15" name="Textplatzhalter 14"/>
          <p:cNvSpPr>
            <a:spLocks noGrp="1"/>
          </p:cNvSpPr>
          <p:nvPr>
            <p:ph type="body" sz="quarter" idx="12" hasCustomPrompt="1"/>
          </p:nvPr>
        </p:nvSpPr>
        <p:spPr>
          <a:xfrm>
            <a:off x="226199" y="6091928"/>
            <a:ext cx="3900000" cy="288000"/>
          </a:xfrm>
        </p:spPr>
        <p:txBody>
          <a:bodyPr/>
          <a:lstStyle>
            <a:lvl1pPr algn="l" defTabSz="696478" rtl="0" eaLnBrk="0" fontAlgn="base" hangingPunct="0">
              <a:spcBef>
                <a:spcPct val="40000"/>
              </a:spcBef>
              <a:spcAft>
                <a:spcPct val="0"/>
              </a:spcAft>
              <a:buClrTx/>
              <a:buSzTx/>
              <a:buFontTx/>
              <a:buNone/>
              <a:defRPr lang="de-DE" sz="1517" b="0" kern="1200" baseline="0" dirty="0">
                <a:solidFill>
                  <a:schemeClr val="accent1"/>
                </a:solidFill>
                <a:latin typeface="+mn-lt"/>
                <a:ea typeface="+mn-ea"/>
                <a:cs typeface="+mn-cs"/>
              </a:defRPr>
            </a:lvl1pPr>
          </a:lstStyle>
          <a:p>
            <a:pPr lvl="0"/>
            <a:r>
              <a:rPr lang="en-US" dirty="0"/>
              <a:t>Location, Date [Month d, YYYY]</a:t>
            </a:r>
          </a:p>
        </p:txBody>
      </p:sp>
      <p:sp>
        <p:nvSpPr>
          <p:cNvPr id="13" name="Textplatzhalter 12"/>
          <p:cNvSpPr>
            <a:spLocks noGrp="1"/>
          </p:cNvSpPr>
          <p:nvPr>
            <p:ph type="body" sz="quarter" idx="11" hasCustomPrompt="1"/>
          </p:nvPr>
        </p:nvSpPr>
        <p:spPr>
          <a:xfrm>
            <a:off x="226200" y="4195201"/>
            <a:ext cx="3900000" cy="466923"/>
          </a:xfrm>
        </p:spPr>
        <p:txBody>
          <a:bodyPr anchor="t">
            <a:spAutoFit/>
          </a:bodyPr>
          <a:lstStyle>
            <a:lvl1pPr algn="l" defTabSz="696478" rtl="0" eaLnBrk="0" fontAlgn="base" hangingPunct="0">
              <a:spcBef>
                <a:spcPct val="0"/>
              </a:spcBef>
              <a:spcAft>
                <a:spcPct val="0"/>
              </a:spcAft>
              <a:buClrTx/>
              <a:buSzTx/>
              <a:buFontTx/>
              <a:buNone/>
              <a:defRPr lang="de-DE" sz="1517" b="0" kern="1200" baseline="0" dirty="0">
                <a:solidFill>
                  <a:schemeClr val="accent1"/>
                </a:solidFill>
                <a:latin typeface="+mn-lt"/>
                <a:ea typeface="+mn-ea"/>
                <a:cs typeface="+mn-cs"/>
              </a:defRPr>
            </a:lvl1pPr>
          </a:lstStyle>
          <a:p>
            <a:pPr lvl="0"/>
            <a:r>
              <a:rPr lang="en-US" dirty="0"/>
              <a:t>Author/Presenter</a:t>
            </a:r>
            <a:br>
              <a:rPr lang="en-US" dirty="0"/>
            </a:br>
            <a:r>
              <a:rPr lang="en-US" dirty="0"/>
              <a:t>(Title) First Name Last Name</a:t>
            </a:r>
          </a:p>
        </p:txBody>
      </p:sp>
      <p:pic>
        <p:nvPicPr>
          <p:cNvPr id="10" name="Picture 9">
            <a:extLst>
              <a:ext uri="{FF2B5EF4-FFF2-40B4-BE49-F238E27FC236}">
                <a16:creationId xmlns:a16="http://schemas.microsoft.com/office/drawing/2014/main" id="{259B81FD-F716-B662-176F-47270583E0D9}"/>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val="0"/>
              </a:ext>
            </a:extLst>
          </a:blip>
          <a:stretch>
            <a:fillRect/>
          </a:stretch>
        </p:blipFill>
        <p:spPr>
          <a:xfrm>
            <a:off x="4019039" y="332938"/>
            <a:ext cx="1867924" cy="552000"/>
          </a:xfrm>
          <a:prstGeom prst="rect">
            <a:avLst/>
          </a:prstGeom>
        </p:spPr>
      </p:pic>
      <p:sp>
        <p:nvSpPr>
          <p:cNvPr id="12" name="Cover Copyright">
            <a:extLst>
              <a:ext uri="{FF2B5EF4-FFF2-40B4-BE49-F238E27FC236}">
                <a16:creationId xmlns:a16="http://schemas.microsoft.com/office/drawing/2014/main" id="{432E2346-7057-D54D-565B-4D70EB839679}"/>
              </a:ext>
            </a:extLst>
          </p:cNvPr>
          <p:cNvSpPr>
            <a:spLocks noGrp="1" noRot="1" noMove="1" noResize="1" noEditPoints="1" noAdjustHandles="1" noChangeArrowheads="1" noChangeShapeType="1"/>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78000" tIns="78000" rIns="78000" bIns="78000" numCol="1" rtlCol="0" anchor="t" anchorCtr="0" compatLnSpc="1">
            <a:prstTxWarp prst="textNoShape">
              <a:avLst/>
            </a:prstTxWarp>
          </a:bodyPr>
          <a:lstStyle/>
          <a:p>
            <a:pPr marL="1720" algn="l" defTabSz="928660" fontAlgn="base">
              <a:spcBef>
                <a:spcPct val="40000"/>
              </a:spcBef>
              <a:spcAft>
                <a:spcPct val="0"/>
              </a:spcAft>
              <a:buClr>
                <a:schemeClr val="accent1"/>
              </a:buClr>
              <a:buSzPct val="70000"/>
            </a:pPr>
            <a:endParaRPr lang="en-US" sz="1517" dirty="0"/>
          </a:p>
        </p:txBody>
      </p:sp>
      <p:sp>
        <p:nvSpPr>
          <p:cNvPr id="5" name="Textplatzhalter 30">
            <a:extLst>
              <a:ext uri="{FF2B5EF4-FFF2-40B4-BE49-F238E27FC236}">
                <a16:creationId xmlns:a16="http://schemas.microsoft.com/office/drawing/2014/main" id="{B3F6EBC8-71F0-F926-118A-292B0D82BD31}"/>
              </a:ext>
            </a:extLst>
          </p:cNvPr>
          <p:cNvSpPr>
            <a:spLocks noGrp="1"/>
          </p:cNvSpPr>
          <p:nvPr>
            <p:ph type="body" sz="quarter" idx="15" hasCustomPrompt="1"/>
          </p:nvPr>
        </p:nvSpPr>
        <p:spPr bwMode="gray">
          <a:xfrm>
            <a:off x="226200" y="1810796"/>
            <a:ext cx="5343000" cy="287259"/>
          </a:xfrm>
          <a:prstGeom prst="rect">
            <a:avLst/>
          </a:prstGeom>
          <a:noFill/>
          <a:ln w="9525">
            <a:noFill/>
            <a:miter lim="800000"/>
            <a:headEnd/>
            <a:tailEnd/>
          </a:ln>
        </p:spPr>
        <p:txBody>
          <a:bodyPr wrap="none" lIns="0" tIns="0" rIns="0" bIns="0" anchor="ctr">
            <a:noAutofit/>
          </a:bodyPr>
          <a:lstStyle>
            <a:lvl1pPr algn="l" rtl="0">
              <a:defRPr sz="1517" b="0" i="0" cap="none" baseline="0">
                <a:solidFill>
                  <a:schemeClr val="accent1"/>
                </a:solidFill>
              </a:defRPr>
            </a:lvl1pPr>
          </a:lstStyle>
          <a:p>
            <a:pPr lvl="0"/>
            <a:r>
              <a:rPr lang="en-US" dirty="0"/>
              <a:t>Click to add Horváth Content Format</a:t>
            </a:r>
          </a:p>
        </p:txBody>
      </p:sp>
    </p:spTree>
    <p:extLst>
      <p:ext uri="{BB962C8B-B14F-4D97-AF65-F5344CB8AC3E}">
        <p14:creationId xmlns:p14="http://schemas.microsoft.com/office/powerpoint/2010/main" val="309310867"/>
      </p:ext>
    </p:extLst>
  </p:cSld>
  <p:clrMapOvr>
    <a:masterClrMapping/>
  </p:clrMapOvr>
  <p:hf hdr="0" ftr="0" dt="0"/>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HOR Group">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3077071061"/>
              </p:ext>
            </p:extLst>
          </p:nvPr>
        </p:nvGraphicFramePr>
        <p:xfrm>
          <a:off x="1591" y="1589"/>
          <a:ext cx="1587" cy="1587"/>
        </p:xfrm>
        <a:graphic>
          <a:graphicData uri="http://schemas.openxmlformats.org/presentationml/2006/ole">
            <mc:AlternateContent xmlns:mc="http://schemas.openxmlformats.org/markup-compatibility/2006">
              <mc:Choice xmlns:v="urn:schemas-microsoft-com:vml" Requires="v">
                <p:oleObj name="think-cell Slide" r:id="rId4" imgW="244" imgH="245" progId="TCLayout.ActiveDocument.1">
                  <p:embed/>
                </p:oleObj>
              </mc:Choice>
              <mc:Fallback>
                <p:oleObj name="think-cell Slide" r:id="rId4" imgW="244" imgH="245" progId="TCLayout.ActiveDocument.1">
                  <p:embed/>
                  <p:pic>
                    <p:nvPicPr>
                      <p:cNvPr id="3" name="Objekt 2" hidden="1"/>
                      <p:cNvPicPr/>
                      <p:nvPr/>
                    </p:nvPicPr>
                    <p:blipFill>
                      <a:blip r:embed="rId5"/>
                      <a:stretch>
                        <a:fillRect/>
                      </a:stretch>
                    </p:blipFill>
                    <p:spPr>
                      <a:xfrm>
                        <a:off x="1591" y="1589"/>
                        <a:ext cx="1587" cy="1587"/>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A9B708A3-81E9-6774-1D66-80D9BBC48E20}"/>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a:ext>
            </a:extLst>
          </a:blip>
          <a:stretch>
            <a:fillRect/>
          </a:stretch>
        </p:blipFill>
        <p:spPr>
          <a:xfrm>
            <a:off x="0" y="0"/>
            <a:ext cx="9906000" cy="6858000"/>
          </a:xfrm>
          <a:prstGeom prst="rect">
            <a:avLst/>
          </a:prstGeom>
        </p:spPr>
      </p:pic>
      <p:sp>
        <p:nvSpPr>
          <p:cNvPr id="21" name="Rectangle 20" hidden="1">
            <a:extLst>
              <a:ext uri="{FF2B5EF4-FFF2-40B4-BE49-F238E27FC236}">
                <a16:creationId xmlns:a16="http://schemas.microsoft.com/office/drawing/2014/main" id="{9B2ABA2A-5D99-42F6-8110-55826050891D}"/>
              </a:ext>
            </a:extLst>
          </p:cNvPr>
          <p:cNvSpPr/>
          <p:nvPr>
            <p:custDataLst>
              <p:tags r:id="rId2"/>
            </p:custDataLst>
          </p:nvPr>
        </p:nvSpPr>
        <p:spPr bwMode="auto">
          <a:xfrm>
            <a:off x="2" y="2"/>
            <a:ext cx="171980" cy="211667"/>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990546"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3074" name="Rectangle 2"/>
          <p:cNvSpPr>
            <a:spLocks noGrp="1" noChangeArrowheads="1"/>
          </p:cNvSpPr>
          <p:nvPr>
            <p:ph type="ctrTitle" sz="quarter" hasCustomPrompt="1"/>
          </p:nvPr>
        </p:nvSpPr>
        <p:spPr>
          <a:xfrm>
            <a:off x="226200" y="2292275"/>
            <a:ext cx="5343000" cy="816000"/>
          </a:xfrm>
        </p:spPr>
        <p:txBody>
          <a:bodyPr vert="horz" anchor="t" anchorCtr="0"/>
          <a:lstStyle>
            <a:lvl1pPr>
              <a:lnSpc>
                <a:spcPct val="100000"/>
              </a:lnSpc>
              <a:defRPr cap="all" baseline="0">
                <a:solidFill>
                  <a:schemeClr val="bg1"/>
                </a:solidFill>
              </a:defRPr>
            </a:lvl1pPr>
          </a:lstStyle>
          <a:p>
            <a:r>
              <a:rPr lang="en-US" dirty="0"/>
              <a:t>CLICK TO ADD PRESENTATION TITLE max. 2 lines</a:t>
            </a:r>
          </a:p>
        </p:txBody>
      </p:sp>
      <p:sp>
        <p:nvSpPr>
          <p:cNvPr id="3075" name="Rectangle 3"/>
          <p:cNvSpPr>
            <a:spLocks noGrp="1" noChangeArrowheads="1"/>
          </p:cNvSpPr>
          <p:nvPr>
            <p:ph type="subTitle" sz="quarter" idx="1" hasCustomPrompt="1"/>
          </p:nvPr>
        </p:nvSpPr>
        <p:spPr>
          <a:xfrm>
            <a:off x="226200" y="3143175"/>
            <a:ext cx="5343000" cy="710400"/>
          </a:xfrm>
        </p:spPr>
        <p:txBody>
          <a:bodyPr wrap="none" tIns="39600" bIns="39600" anchor="t" anchorCtr="0"/>
          <a:lstStyle>
            <a:lvl1pPr>
              <a:lnSpc>
                <a:spcPct val="100000"/>
              </a:lnSpc>
              <a:spcBef>
                <a:spcPts val="0"/>
              </a:spcBef>
              <a:defRPr sz="2167" b="0" i="1" cap="all" baseline="0">
                <a:solidFill>
                  <a:schemeClr val="bg1"/>
                </a:solidFill>
              </a:defRPr>
            </a:lvl1pPr>
          </a:lstStyle>
          <a:p>
            <a:r>
              <a:rPr lang="en-US" dirty="0"/>
              <a:t>CLICK TO ADD Subtitle max. 1 line</a:t>
            </a:r>
          </a:p>
        </p:txBody>
      </p:sp>
      <p:sp>
        <p:nvSpPr>
          <p:cNvPr id="15" name="Textplatzhalter 14"/>
          <p:cNvSpPr>
            <a:spLocks noGrp="1"/>
          </p:cNvSpPr>
          <p:nvPr>
            <p:ph type="body" sz="quarter" idx="12" hasCustomPrompt="1"/>
          </p:nvPr>
        </p:nvSpPr>
        <p:spPr>
          <a:xfrm>
            <a:off x="226199" y="6091928"/>
            <a:ext cx="3900000" cy="288000"/>
          </a:xfrm>
        </p:spPr>
        <p:txBody>
          <a:bodyPr/>
          <a:lstStyle>
            <a:lvl1pPr algn="l" defTabSz="696478" rtl="0" eaLnBrk="0" fontAlgn="base" hangingPunct="0">
              <a:spcBef>
                <a:spcPct val="40000"/>
              </a:spcBef>
              <a:spcAft>
                <a:spcPct val="0"/>
              </a:spcAft>
              <a:buClrTx/>
              <a:buSzTx/>
              <a:buFontTx/>
              <a:buNone/>
              <a:defRPr lang="de-DE" sz="1517" b="0" kern="1200" baseline="0" dirty="0">
                <a:solidFill>
                  <a:schemeClr val="bg1"/>
                </a:solidFill>
                <a:latin typeface="+mn-lt"/>
                <a:ea typeface="+mn-ea"/>
                <a:cs typeface="+mn-cs"/>
              </a:defRPr>
            </a:lvl1pPr>
          </a:lstStyle>
          <a:p>
            <a:pPr lvl="0"/>
            <a:r>
              <a:rPr lang="en-US" dirty="0"/>
              <a:t>Location, Date [Month d, YYYY]</a:t>
            </a:r>
          </a:p>
        </p:txBody>
      </p:sp>
      <p:pic>
        <p:nvPicPr>
          <p:cNvPr id="2" name="Picture 1">
            <a:extLst>
              <a:ext uri="{FF2B5EF4-FFF2-40B4-BE49-F238E27FC236}">
                <a16:creationId xmlns:a16="http://schemas.microsoft.com/office/drawing/2014/main" id="{6EF21331-46F4-E6C3-F591-743F764F02AB}"/>
              </a:ext>
            </a:extLst>
          </p:cNvPr>
          <p:cNvPicPr>
            <a:picLocks noGrp="1" noRot="1" noChangeAspect="1" noMove="1" noResize="1" noEditPoints="1" noAdjustHandles="1" noChangeArrowheads="1" noChangeShapeType="1" noCrop="1"/>
          </p:cNvPicPr>
          <p:nvPr/>
        </p:nvPicPr>
        <p:blipFill>
          <a:blip r:embed="rId7" cstate="print">
            <a:extLst>
              <a:ext uri="{28A0092B-C50C-407E-A947-70E740481C1C}">
                <a14:useLocalDpi xmlns:a14="http://schemas.microsoft.com/office/drawing/2010/main" val="0"/>
              </a:ext>
            </a:extLst>
          </a:blip>
          <a:stretch>
            <a:fillRect/>
          </a:stretch>
        </p:blipFill>
        <p:spPr>
          <a:xfrm>
            <a:off x="4019039" y="332938"/>
            <a:ext cx="1867924" cy="552000"/>
          </a:xfrm>
          <a:prstGeom prst="rect">
            <a:avLst/>
          </a:prstGeom>
        </p:spPr>
      </p:pic>
      <p:sp>
        <p:nvSpPr>
          <p:cNvPr id="13" name="Textplatzhalter 12"/>
          <p:cNvSpPr>
            <a:spLocks noGrp="1"/>
          </p:cNvSpPr>
          <p:nvPr>
            <p:ph type="body" sz="quarter" idx="11" hasCustomPrompt="1"/>
          </p:nvPr>
        </p:nvSpPr>
        <p:spPr>
          <a:xfrm>
            <a:off x="226200" y="4197086"/>
            <a:ext cx="3900000" cy="466923"/>
          </a:xfrm>
        </p:spPr>
        <p:txBody>
          <a:bodyPr anchor="t">
            <a:spAutoFit/>
          </a:bodyPr>
          <a:lstStyle>
            <a:lvl1pPr algn="l" defTabSz="696478" rtl="0" eaLnBrk="0" fontAlgn="base" hangingPunct="0">
              <a:spcBef>
                <a:spcPct val="0"/>
              </a:spcBef>
              <a:spcAft>
                <a:spcPct val="0"/>
              </a:spcAft>
              <a:buClrTx/>
              <a:buSzTx/>
              <a:buFontTx/>
              <a:buNone/>
              <a:defRPr lang="de-DE" sz="1517" b="0" kern="1200" baseline="0" dirty="0">
                <a:solidFill>
                  <a:schemeClr val="bg1"/>
                </a:solidFill>
                <a:latin typeface="+mn-lt"/>
                <a:ea typeface="+mn-ea"/>
                <a:cs typeface="+mn-cs"/>
              </a:defRPr>
            </a:lvl1pPr>
          </a:lstStyle>
          <a:p>
            <a:pPr lvl="0"/>
            <a:r>
              <a:rPr lang="en-US" dirty="0"/>
              <a:t>Author/Presenter</a:t>
            </a:r>
            <a:br>
              <a:rPr lang="en-US" dirty="0"/>
            </a:br>
            <a:r>
              <a:rPr lang="en-US" dirty="0"/>
              <a:t>(Title) First Name Last Name</a:t>
            </a:r>
          </a:p>
        </p:txBody>
      </p:sp>
      <p:sp>
        <p:nvSpPr>
          <p:cNvPr id="4" name="Textplatzhalter 30">
            <a:extLst>
              <a:ext uri="{FF2B5EF4-FFF2-40B4-BE49-F238E27FC236}">
                <a16:creationId xmlns:a16="http://schemas.microsoft.com/office/drawing/2014/main" id="{95FC28BD-4115-41BC-7E77-7BD669F9F3AD}"/>
              </a:ext>
            </a:extLst>
          </p:cNvPr>
          <p:cNvSpPr>
            <a:spLocks noGrp="1"/>
          </p:cNvSpPr>
          <p:nvPr>
            <p:ph type="body" sz="quarter" idx="15" hasCustomPrompt="1"/>
          </p:nvPr>
        </p:nvSpPr>
        <p:spPr bwMode="gray">
          <a:xfrm>
            <a:off x="226200" y="1810796"/>
            <a:ext cx="5343000" cy="287259"/>
          </a:xfrm>
          <a:prstGeom prst="rect">
            <a:avLst/>
          </a:prstGeom>
          <a:noFill/>
          <a:ln w="9525">
            <a:noFill/>
            <a:miter lim="800000"/>
            <a:headEnd/>
            <a:tailEnd/>
          </a:ln>
        </p:spPr>
        <p:txBody>
          <a:bodyPr wrap="none" lIns="0" tIns="0" rIns="0" bIns="0" anchor="ctr">
            <a:noAutofit/>
          </a:bodyPr>
          <a:lstStyle>
            <a:lvl1pPr algn="l" rtl="0">
              <a:defRPr sz="1517" b="0" i="0" cap="none" baseline="0">
                <a:solidFill>
                  <a:schemeClr val="bg1"/>
                </a:solidFill>
              </a:defRPr>
            </a:lvl1pPr>
          </a:lstStyle>
          <a:p>
            <a:pPr lvl="0"/>
            <a:r>
              <a:rPr lang="en-US" dirty="0"/>
              <a:t>Click to add Horváth Content Format</a:t>
            </a:r>
          </a:p>
        </p:txBody>
      </p:sp>
      <p:sp>
        <p:nvSpPr>
          <p:cNvPr id="23" name="Text Placeholder 17">
            <a:extLst>
              <a:ext uri="{FF2B5EF4-FFF2-40B4-BE49-F238E27FC236}">
                <a16:creationId xmlns:a16="http://schemas.microsoft.com/office/drawing/2014/main" id="{365BFF6C-8E43-074D-6A2E-D19876C51CEE}"/>
              </a:ext>
            </a:extLst>
          </p:cNvPr>
          <p:cNvSpPr>
            <a:spLocks noGrp="1"/>
          </p:cNvSpPr>
          <p:nvPr>
            <p:ph type="body" sz="quarter" idx="24" hasCustomPrompt="1"/>
          </p:nvPr>
        </p:nvSpPr>
        <p:spPr bwMode="gray">
          <a:xfrm rot="10800000">
            <a:off x="5712309" y="5587200"/>
            <a:ext cx="4193692" cy="240000"/>
          </a:xfrm>
          <a:custGeom>
            <a:avLst/>
            <a:gdLst>
              <a:gd name="connsiteX0" fmla="*/ 0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100" h="180000">
                <a:moveTo>
                  <a:pt x="44879" y="0"/>
                </a:moveTo>
                <a:lnTo>
                  <a:pt x="3871100" y="0"/>
                </a:lnTo>
                <a:lnTo>
                  <a:pt x="3826221" y="180000"/>
                </a:lnTo>
                <a:lnTo>
                  <a:pt x="0" y="180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en-US" dirty="0"/>
              <a:t>  </a:t>
            </a:r>
          </a:p>
        </p:txBody>
      </p:sp>
      <p:sp>
        <p:nvSpPr>
          <p:cNvPr id="24" name="Text Placeholder 17">
            <a:extLst>
              <a:ext uri="{FF2B5EF4-FFF2-40B4-BE49-F238E27FC236}">
                <a16:creationId xmlns:a16="http://schemas.microsoft.com/office/drawing/2014/main" id="{8F93523E-9F32-04AA-B535-F1F629D5EEBE}"/>
              </a:ext>
            </a:extLst>
          </p:cNvPr>
          <p:cNvSpPr>
            <a:spLocks noGrp="1"/>
          </p:cNvSpPr>
          <p:nvPr>
            <p:ph type="body" sz="quarter" idx="18" hasCustomPrompt="1"/>
          </p:nvPr>
        </p:nvSpPr>
        <p:spPr bwMode="gray">
          <a:xfrm rot="10800000">
            <a:off x="5613420" y="5587200"/>
            <a:ext cx="4290000" cy="720000"/>
          </a:xfrm>
          <a:custGeom>
            <a:avLst/>
            <a:gdLst>
              <a:gd name="connsiteX0" fmla="*/ 0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000" h="540000">
                <a:moveTo>
                  <a:pt x="134637" y="0"/>
                </a:moveTo>
                <a:lnTo>
                  <a:pt x="3960000" y="0"/>
                </a:lnTo>
                <a:lnTo>
                  <a:pt x="3825363" y="540000"/>
                </a:lnTo>
                <a:lnTo>
                  <a:pt x="0" y="540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en-US" dirty="0"/>
              <a:t>  </a:t>
            </a:r>
          </a:p>
        </p:txBody>
      </p:sp>
      <p:sp>
        <p:nvSpPr>
          <p:cNvPr id="26" name="Text Placeholder 21">
            <a:extLst>
              <a:ext uri="{FF2B5EF4-FFF2-40B4-BE49-F238E27FC236}">
                <a16:creationId xmlns:a16="http://schemas.microsoft.com/office/drawing/2014/main" id="{13781441-E8D3-13B4-F28F-83D258056D95}"/>
              </a:ext>
            </a:extLst>
          </p:cNvPr>
          <p:cNvSpPr>
            <a:spLocks noGrp="1"/>
          </p:cNvSpPr>
          <p:nvPr>
            <p:ph type="body" sz="quarter" idx="19" hasCustomPrompt="1"/>
          </p:nvPr>
        </p:nvSpPr>
        <p:spPr>
          <a:xfrm>
            <a:off x="5886962" y="5768343"/>
            <a:ext cx="3792840" cy="357717"/>
          </a:xfrm>
        </p:spPr>
        <p:txBody>
          <a:bodyPr anchor="ctr" anchorCtr="0"/>
          <a:lstStyle>
            <a:lvl1pPr algn="ctr" rtl="0">
              <a:lnSpc>
                <a:spcPct val="90000"/>
              </a:lnSpc>
              <a:spcBef>
                <a:spcPts val="0"/>
              </a:spcBef>
              <a:defRPr sz="2167" b="1" i="1" cap="all">
                <a:solidFill>
                  <a:schemeClr val="accent1"/>
                </a:solidFill>
              </a:defRPr>
            </a:lvl1pPr>
            <a:lvl2pPr>
              <a:defRPr sz="2167" b="1" i="1" cap="all">
                <a:solidFill>
                  <a:schemeClr val="accent1"/>
                </a:solidFill>
              </a:defRPr>
            </a:lvl2pPr>
            <a:lvl3pPr>
              <a:defRPr sz="2167" b="1" i="1" cap="all">
                <a:solidFill>
                  <a:schemeClr val="accent1"/>
                </a:solidFill>
              </a:defRPr>
            </a:lvl3pPr>
            <a:lvl4pPr>
              <a:defRPr sz="2167" b="1" i="1" cap="all">
                <a:solidFill>
                  <a:schemeClr val="accent1"/>
                </a:solidFill>
              </a:defRPr>
            </a:lvl4pPr>
            <a:lvl5pPr>
              <a:defRPr sz="2167" b="1" i="1" cap="all">
                <a:solidFill>
                  <a:schemeClr val="accent1"/>
                </a:solidFill>
              </a:defRPr>
            </a:lvl5pPr>
          </a:lstStyle>
          <a:p>
            <a:pPr lvl="0"/>
            <a:r>
              <a:rPr lang="en-US" dirty="0"/>
              <a:t>ADD CLIENT NAME/Logo </a:t>
            </a:r>
          </a:p>
        </p:txBody>
      </p:sp>
      <p:sp>
        <p:nvSpPr>
          <p:cNvPr id="27" name="Text Placeholder 17">
            <a:extLst>
              <a:ext uri="{FF2B5EF4-FFF2-40B4-BE49-F238E27FC236}">
                <a16:creationId xmlns:a16="http://schemas.microsoft.com/office/drawing/2014/main" id="{B7A0EE5F-BE19-C27C-ADB0-F713CBD07586}"/>
              </a:ext>
            </a:extLst>
          </p:cNvPr>
          <p:cNvSpPr>
            <a:spLocks noGrp="1"/>
          </p:cNvSpPr>
          <p:nvPr>
            <p:ph type="body" sz="quarter" idx="22" hasCustomPrompt="1"/>
          </p:nvPr>
        </p:nvSpPr>
        <p:spPr bwMode="gray">
          <a:xfrm>
            <a:off x="-7738" y="5523578"/>
            <a:ext cx="5764200" cy="48000"/>
          </a:xfrm>
          <a:custGeom>
            <a:avLst/>
            <a:gdLst>
              <a:gd name="connsiteX0" fmla="*/ 0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0800" h="36000">
                <a:moveTo>
                  <a:pt x="8976" y="0"/>
                </a:moveTo>
                <a:lnTo>
                  <a:pt x="5320800" y="0"/>
                </a:lnTo>
                <a:lnTo>
                  <a:pt x="5311824" y="36000"/>
                </a:lnTo>
                <a:lnTo>
                  <a:pt x="0" y="36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en-US" dirty="0"/>
              <a:t>   </a:t>
            </a:r>
          </a:p>
        </p:txBody>
      </p:sp>
    </p:spTree>
    <p:extLst>
      <p:ext uri="{BB962C8B-B14F-4D97-AF65-F5344CB8AC3E}">
        <p14:creationId xmlns:p14="http://schemas.microsoft.com/office/powerpoint/2010/main" val="2575476506"/>
      </p:ext>
    </p:extLst>
  </p:cSld>
  <p:clrMapOvr>
    <a:masterClrMapping/>
  </p:clrMapOvr>
  <p:hf hdr="0" ftr="0" dt="0"/>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Picture">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1264540845"/>
              </p:ext>
            </p:extLst>
          </p:nvPr>
        </p:nvGraphicFramePr>
        <p:xfrm>
          <a:off x="1591" y="1589"/>
          <a:ext cx="1587" cy="1587"/>
        </p:xfrm>
        <a:graphic>
          <a:graphicData uri="http://schemas.openxmlformats.org/presentationml/2006/ole">
            <mc:AlternateContent xmlns:mc="http://schemas.openxmlformats.org/markup-compatibility/2006">
              <mc:Choice xmlns:v="urn:schemas-microsoft-com:vml" Requires="v">
                <p:oleObj name="think-cell Slide" r:id="rId4" imgW="244" imgH="245" progId="TCLayout.ActiveDocument.1">
                  <p:embed/>
                </p:oleObj>
              </mc:Choice>
              <mc:Fallback>
                <p:oleObj name="think-cell Slide" r:id="rId4" imgW="244" imgH="245" progId="TCLayout.ActiveDocument.1">
                  <p:embed/>
                  <p:pic>
                    <p:nvPicPr>
                      <p:cNvPr id="3" name="Objekt 2" hidden="1"/>
                      <p:cNvPicPr/>
                      <p:nvPr/>
                    </p:nvPicPr>
                    <p:blipFill>
                      <a:blip r:embed="rId5"/>
                      <a:stretch>
                        <a:fillRect/>
                      </a:stretch>
                    </p:blipFill>
                    <p:spPr>
                      <a:xfrm>
                        <a:off x="1591" y="1589"/>
                        <a:ext cx="1587" cy="1587"/>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B76AAB47-8832-56FC-3CBF-6294D0E4AC0F}"/>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4019039" y="332938"/>
            <a:ext cx="1867924" cy="552000"/>
          </a:xfrm>
          <a:prstGeom prst="rect">
            <a:avLst/>
          </a:prstGeom>
        </p:spPr>
      </p:pic>
      <p:sp>
        <p:nvSpPr>
          <p:cNvPr id="8" name="Bildplatzhalter">
            <a:extLst>
              <a:ext uri="{FF2B5EF4-FFF2-40B4-BE49-F238E27FC236}">
                <a16:creationId xmlns:a16="http://schemas.microsoft.com/office/drawing/2014/main" id="{87FFD124-4F28-E039-4A93-773B0E1BAB63}"/>
              </a:ext>
            </a:extLst>
          </p:cNvPr>
          <p:cNvSpPr>
            <a:spLocks noGrp="1"/>
          </p:cNvSpPr>
          <p:nvPr>
            <p:ph type="pic" sz="quarter" idx="23"/>
          </p:nvPr>
        </p:nvSpPr>
        <p:spPr bwMode="gray">
          <a:xfrm>
            <a:off x="-9458" y="0"/>
            <a:ext cx="9915458" cy="6858000"/>
          </a:xfrm>
          <a:custGeom>
            <a:avLst/>
            <a:gdLst>
              <a:gd name="connsiteX0" fmla="*/ 5026286 w 9137327"/>
              <a:gd name="connsiteY0" fmla="*/ 392447 h 5143500"/>
              <a:gd name="connsiteX1" fmla="*/ 5055857 w 9137327"/>
              <a:gd name="connsiteY1" fmla="*/ 475518 h 5143500"/>
              <a:gd name="connsiteX2" fmla="*/ 5047862 w 9137327"/>
              <a:gd name="connsiteY2" fmla="*/ 475008 h 5143500"/>
              <a:gd name="connsiteX3" fmla="*/ 5040119 w 9137327"/>
              <a:gd name="connsiteY3" fmla="*/ 474626 h 5143500"/>
              <a:gd name="connsiteX4" fmla="*/ 5032759 w 9137327"/>
              <a:gd name="connsiteY4" fmla="*/ 474626 h 5143500"/>
              <a:gd name="connsiteX5" fmla="*/ 5025778 w 9137327"/>
              <a:gd name="connsiteY5" fmla="*/ 474372 h 5143500"/>
              <a:gd name="connsiteX6" fmla="*/ 5018418 w 9137327"/>
              <a:gd name="connsiteY6" fmla="*/ 474372 h 5143500"/>
              <a:gd name="connsiteX7" fmla="*/ 5010548 w 9137327"/>
              <a:gd name="connsiteY7" fmla="*/ 474626 h 5143500"/>
              <a:gd name="connsiteX8" fmla="*/ 5002807 w 9137327"/>
              <a:gd name="connsiteY8" fmla="*/ 475008 h 5143500"/>
              <a:gd name="connsiteX9" fmla="*/ 4995445 w 9137327"/>
              <a:gd name="connsiteY9" fmla="*/ 475518 h 5143500"/>
              <a:gd name="connsiteX10" fmla="*/ 4049034 w 9137327"/>
              <a:gd name="connsiteY10" fmla="*/ 385822 h 5143500"/>
              <a:gd name="connsiteX11" fmla="*/ 4141268 w 9137327"/>
              <a:gd name="connsiteY11" fmla="*/ 385822 h 5143500"/>
              <a:gd name="connsiteX12" fmla="*/ 4073021 w 9137327"/>
              <a:gd name="connsiteY12" fmla="*/ 640387 h 5143500"/>
              <a:gd name="connsiteX13" fmla="*/ 3818302 w 9137327"/>
              <a:gd name="connsiteY13" fmla="*/ 640387 h 5143500"/>
              <a:gd name="connsiteX14" fmla="*/ 3842415 w 9137327"/>
              <a:gd name="connsiteY14" fmla="*/ 550562 h 5143500"/>
              <a:gd name="connsiteX15" fmla="*/ 4004868 w 9137327"/>
              <a:gd name="connsiteY15" fmla="*/ 550562 h 5143500"/>
              <a:gd name="connsiteX16" fmla="*/ 4141303 w 9137327"/>
              <a:gd name="connsiteY16" fmla="*/ 385694 h 5143500"/>
              <a:gd name="connsiteX17" fmla="*/ 4141429 w 9137327"/>
              <a:gd name="connsiteY17" fmla="*/ 385822 h 5143500"/>
              <a:gd name="connsiteX18" fmla="*/ 4141268 w 9137327"/>
              <a:gd name="connsiteY18" fmla="*/ 385822 h 5143500"/>
              <a:gd name="connsiteX19" fmla="*/ 3886455 w 9137327"/>
              <a:gd name="connsiteY19" fmla="*/ 385694 h 5143500"/>
              <a:gd name="connsiteX20" fmla="*/ 4025682 w 9137327"/>
              <a:gd name="connsiteY20" fmla="*/ 385694 h 5143500"/>
              <a:gd name="connsiteX21" fmla="*/ 3987733 w 9137327"/>
              <a:gd name="connsiteY21" fmla="*/ 527247 h 5143500"/>
              <a:gd name="connsiteX22" fmla="*/ 3848507 w 9137327"/>
              <a:gd name="connsiteY22" fmla="*/ 527247 h 5143500"/>
              <a:gd name="connsiteX23" fmla="*/ 4681963 w 9137327"/>
              <a:gd name="connsiteY23" fmla="*/ 383018 h 5143500"/>
              <a:gd name="connsiteX24" fmla="*/ 4694274 w 9137327"/>
              <a:gd name="connsiteY24" fmla="*/ 383018 h 5143500"/>
              <a:gd name="connsiteX25" fmla="*/ 4700239 w 9137327"/>
              <a:gd name="connsiteY25" fmla="*/ 383273 h 5143500"/>
              <a:gd name="connsiteX26" fmla="*/ 4705697 w 9137327"/>
              <a:gd name="connsiteY26" fmla="*/ 383655 h 5143500"/>
              <a:gd name="connsiteX27" fmla="*/ 4708107 w 9137327"/>
              <a:gd name="connsiteY27" fmla="*/ 383910 h 5143500"/>
              <a:gd name="connsiteX28" fmla="*/ 4710519 w 9137327"/>
              <a:gd name="connsiteY28" fmla="*/ 384164 h 5143500"/>
              <a:gd name="connsiteX29" fmla="*/ 4712804 w 9137327"/>
              <a:gd name="connsiteY29" fmla="*/ 384547 h 5143500"/>
              <a:gd name="connsiteX30" fmla="*/ 4714961 w 9137327"/>
              <a:gd name="connsiteY30" fmla="*/ 385056 h 5143500"/>
              <a:gd name="connsiteX31" fmla="*/ 4716992 w 9137327"/>
              <a:gd name="connsiteY31" fmla="*/ 385566 h 5143500"/>
              <a:gd name="connsiteX32" fmla="*/ 4718896 w 9137327"/>
              <a:gd name="connsiteY32" fmla="*/ 386076 h 5143500"/>
              <a:gd name="connsiteX33" fmla="*/ 4720799 w 9137327"/>
              <a:gd name="connsiteY33" fmla="*/ 386585 h 5143500"/>
              <a:gd name="connsiteX34" fmla="*/ 4722450 w 9137327"/>
              <a:gd name="connsiteY34" fmla="*/ 387222 h 5143500"/>
              <a:gd name="connsiteX35" fmla="*/ 4723973 w 9137327"/>
              <a:gd name="connsiteY35" fmla="*/ 387860 h 5143500"/>
              <a:gd name="connsiteX36" fmla="*/ 4725368 w 9137327"/>
              <a:gd name="connsiteY36" fmla="*/ 388751 h 5143500"/>
              <a:gd name="connsiteX37" fmla="*/ 4726764 w 9137327"/>
              <a:gd name="connsiteY37" fmla="*/ 389643 h 5143500"/>
              <a:gd name="connsiteX38" fmla="*/ 4727907 w 9137327"/>
              <a:gd name="connsiteY38" fmla="*/ 390535 h 5143500"/>
              <a:gd name="connsiteX39" fmla="*/ 4729049 w 9137327"/>
              <a:gd name="connsiteY39" fmla="*/ 391555 h 5143500"/>
              <a:gd name="connsiteX40" fmla="*/ 4730065 w 9137327"/>
              <a:gd name="connsiteY40" fmla="*/ 392447 h 5143500"/>
              <a:gd name="connsiteX41" fmla="*/ 4730953 w 9137327"/>
              <a:gd name="connsiteY41" fmla="*/ 393466 h 5143500"/>
              <a:gd name="connsiteX42" fmla="*/ 4731714 w 9137327"/>
              <a:gd name="connsiteY42" fmla="*/ 394612 h 5143500"/>
              <a:gd name="connsiteX43" fmla="*/ 4732603 w 9137327"/>
              <a:gd name="connsiteY43" fmla="*/ 395759 h 5143500"/>
              <a:gd name="connsiteX44" fmla="*/ 4733237 w 9137327"/>
              <a:gd name="connsiteY44" fmla="*/ 397034 h 5143500"/>
              <a:gd name="connsiteX45" fmla="*/ 4733745 w 9137327"/>
              <a:gd name="connsiteY45" fmla="*/ 398307 h 5143500"/>
              <a:gd name="connsiteX46" fmla="*/ 4734126 w 9137327"/>
              <a:gd name="connsiteY46" fmla="*/ 399836 h 5143500"/>
              <a:gd name="connsiteX47" fmla="*/ 4734634 w 9137327"/>
              <a:gd name="connsiteY47" fmla="*/ 401238 h 5143500"/>
              <a:gd name="connsiteX48" fmla="*/ 4734887 w 9137327"/>
              <a:gd name="connsiteY48" fmla="*/ 402767 h 5143500"/>
              <a:gd name="connsiteX49" fmla="*/ 4734887 w 9137327"/>
              <a:gd name="connsiteY49" fmla="*/ 404423 h 5143500"/>
              <a:gd name="connsiteX50" fmla="*/ 4735268 w 9137327"/>
              <a:gd name="connsiteY50" fmla="*/ 406080 h 5143500"/>
              <a:gd name="connsiteX51" fmla="*/ 4735268 w 9137327"/>
              <a:gd name="connsiteY51" fmla="*/ 415125 h 5143500"/>
              <a:gd name="connsiteX52" fmla="*/ 4734760 w 9137327"/>
              <a:gd name="connsiteY52" fmla="*/ 416910 h 5143500"/>
              <a:gd name="connsiteX53" fmla="*/ 4734253 w 9137327"/>
              <a:gd name="connsiteY53" fmla="*/ 418438 h 5143500"/>
              <a:gd name="connsiteX54" fmla="*/ 4733745 w 9137327"/>
              <a:gd name="connsiteY54" fmla="*/ 420094 h 5143500"/>
              <a:gd name="connsiteX55" fmla="*/ 4733237 w 9137327"/>
              <a:gd name="connsiteY55" fmla="*/ 421623 h 5143500"/>
              <a:gd name="connsiteX56" fmla="*/ 4732603 w 9137327"/>
              <a:gd name="connsiteY56" fmla="*/ 423152 h 5143500"/>
              <a:gd name="connsiteX57" fmla="*/ 4731969 w 9137327"/>
              <a:gd name="connsiteY57" fmla="*/ 424681 h 5143500"/>
              <a:gd name="connsiteX58" fmla="*/ 4731080 w 9137327"/>
              <a:gd name="connsiteY58" fmla="*/ 425955 h 5143500"/>
              <a:gd name="connsiteX59" fmla="*/ 4730318 w 9137327"/>
              <a:gd name="connsiteY59" fmla="*/ 427229 h 5143500"/>
              <a:gd name="connsiteX60" fmla="*/ 4729429 w 9137327"/>
              <a:gd name="connsiteY60" fmla="*/ 428503 h 5143500"/>
              <a:gd name="connsiteX61" fmla="*/ 4728414 w 9137327"/>
              <a:gd name="connsiteY61" fmla="*/ 429651 h 5143500"/>
              <a:gd name="connsiteX62" fmla="*/ 4728542 w 9137327"/>
              <a:gd name="connsiteY62" fmla="*/ 429522 h 5143500"/>
              <a:gd name="connsiteX63" fmla="*/ 4727400 w 9137327"/>
              <a:gd name="connsiteY63" fmla="*/ 430670 h 5143500"/>
              <a:gd name="connsiteX64" fmla="*/ 4726256 w 9137327"/>
              <a:gd name="connsiteY64" fmla="*/ 431689 h 5143500"/>
              <a:gd name="connsiteX65" fmla="*/ 4724988 w 9137327"/>
              <a:gd name="connsiteY65" fmla="*/ 432835 h 5143500"/>
              <a:gd name="connsiteX66" fmla="*/ 4723718 w 9137327"/>
              <a:gd name="connsiteY66" fmla="*/ 433728 h 5143500"/>
              <a:gd name="connsiteX67" fmla="*/ 4722323 w 9137327"/>
              <a:gd name="connsiteY67" fmla="*/ 434620 h 5143500"/>
              <a:gd name="connsiteX68" fmla="*/ 4720927 w 9137327"/>
              <a:gd name="connsiteY68" fmla="*/ 435511 h 5143500"/>
              <a:gd name="connsiteX69" fmla="*/ 4719277 w 9137327"/>
              <a:gd name="connsiteY69" fmla="*/ 436403 h 5143500"/>
              <a:gd name="connsiteX70" fmla="*/ 4717626 w 9137327"/>
              <a:gd name="connsiteY70" fmla="*/ 437167 h 5143500"/>
              <a:gd name="connsiteX71" fmla="*/ 4715977 w 9137327"/>
              <a:gd name="connsiteY71" fmla="*/ 437805 h 5143500"/>
              <a:gd name="connsiteX72" fmla="*/ 4714200 w 9137327"/>
              <a:gd name="connsiteY72" fmla="*/ 438314 h 5143500"/>
              <a:gd name="connsiteX73" fmla="*/ 4712423 w 9137327"/>
              <a:gd name="connsiteY73" fmla="*/ 438824 h 5143500"/>
              <a:gd name="connsiteX74" fmla="*/ 4710519 w 9137327"/>
              <a:gd name="connsiteY74" fmla="*/ 439334 h 5143500"/>
              <a:gd name="connsiteX75" fmla="*/ 4708488 w 9137327"/>
              <a:gd name="connsiteY75" fmla="*/ 439843 h 5143500"/>
              <a:gd name="connsiteX76" fmla="*/ 4706458 w 9137327"/>
              <a:gd name="connsiteY76" fmla="*/ 440097 h 5143500"/>
              <a:gd name="connsiteX77" fmla="*/ 4704427 w 9137327"/>
              <a:gd name="connsiteY77" fmla="*/ 440353 h 5143500"/>
              <a:gd name="connsiteX78" fmla="*/ 4702143 w 9137327"/>
              <a:gd name="connsiteY78" fmla="*/ 440607 h 5143500"/>
              <a:gd name="connsiteX79" fmla="*/ 4697448 w 9137327"/>
              <a:gd name="connsiteY79" fmla="*/ 440607 h 5143500"/>
              <a:gd name="connsiteX80" fmla="*/ 4695036 w 9137327"/>
              <a:gd name="connsiteY80" fmla="*/ 440863 h 5143500"/>
              <a:gd name="connsiteX81" fmla="*/ 4676126 w 9137327"/>
              <a:gd name="connsiteY81" fmla="*/ 440863 h 5143500"/>
              <a:gd name="connsiteX82" fmla="*/ 4676126 w 9137327"/>
              <a:gd name="connsiteY82" fmla="*/ 383273 h 5143500"/>
              <a:gd name="connsiteX83" fmla="*/ 4679172 w 9137327"/>
              <a:gd name="connsiteY83" fmla="*/ 383273 h 5143500"/>
              <a:gd name="connsiteX84" fmla="*/ 4526618 w 9137327"/>
              <a:gd name="connsiteY84" fmla="*/ 379960 h 5143500"/>
              <a:gd name="connsiteX85" fmla="*/ 4532583 w 9137327"/>
              <a:gd name="connsiteY85" fmla="*/ 379960 h 5143500"/>
              <a:gd name="connsiteX86" fmla="*/ 4535629 w 9137327"/>
              <a:gd name="connsiteY86" fmla="*/ 380214 h 5143500"/>
              <a:gd name="connsiteX87" fmla="*/ 4538422 w 9137327"/>
              <a:gd name="connsiteY87" fmla="*/ 380597 h 5143500"/>
              <a:gd name="connsiteX88" fmla="*/ 4541214 w 9137327"/>
              <a:gd name="connsiteY88" fmla="*/ 381106 h 5143500"/>
              <a:gd name="connsiteX89" fmla="*/ 4543879 w 9137327"/>
              <a:gd name="connsiteY89" fmla="*/ 381999 h 5143500"/>
              <a:gd name="connsiteX90" fmla="*/ 4546417 w 9137327"/>
              <a:gd name="connsiteY90" fmla="*/ 382891 h 5143500"/>
              <a:gd name="connsiteX91" fmla="*/ 4548955 w 9137327"/>
              <a:gd name="connsiteY91" fmla="*/ 383783 h 5143500"/>
              <a:gd name="connsiteX92" fmla="*/ 4551367 w 9137327"/>
              <a:gd name="connsiteY92" fmla="*/ 385056 h 5143500"/>
              <a:gd name="connsiteX93" fmla="*/ 4553652 w 9137327"/>
              <a:gd name="connsiteY93" fmla="*/ 386331 h 5143500"/>
              <a:gd name="connsiteX94" fmla="*/ 4555936 w 9137327"/>
              <a:gd name="connsiteY94" fmla="*/ 387860 h 5143500"/>
              <a:gd name="connsiteX95" fmla="*/ 4558093 w 9137327"/>
              <a:gd name="connsiteY95" fmla="*/ 389516 h 5143500"/>
              <a:gd name="connsiteX96" fmla="*/ 4559997 w 9137327"/>
              <a:gd name="connsiteY96" fmla="*/ 391299 h 5143500"/>
              <a:gd name="connsiteX97" fmla="*/ 4562028 w 9137327"/>
              <a:gd name="connsiteY97" fmla="*/ 393338 h 5143500"/>
              <a:gd name="connsiteX98" fmla="*/ 4563932 w 9137327"/>
              <a:gd name="connsiteY98" fmla="*/ 395376 h 5143500"/>
              <a:gd name="connsiteX99" fmla="*/ 4565582 w 9137327"/>
              <a:gd name="connsiteY99" fmla="*/ 397670 h 5143500"/>
              <a:gd name="connsiteX100" fmla="*/ 4567359 w 9137327"/>
              <a:gd name="connsiteY100" fmla="*/ 399963 h 5143500"/>
              <a:gd name="connsiteX101" fmla="*/ 4569009 w 9137327"/>
              <a:gd name="connsiteY101" fmla="*/ 402384 h 5143500"/>
              <a:gd name="connsiteX102" fmla="*/ 4570405 w 9137327"/>
              <a:gd name="connsiteY102" fmla="*/ 405059 h 5143500"/>
              <a:gd name="connsiteX103" fmla="*/ 4571928 w 9137327"/>
              <a:gd name="connsiteY103" fmla="*/ 407735 h 5143500"/>
              <a:gd name="connsiteX104" fmla="*/ 4573197 w 9137327"/>
              <a:gd name="connsiteY104" fmla="*/ 410665 h 5143500"/>
              <a:gd name="connsiteX105" fmla="*/ 4574466 w 9137327"/>
              <a:gd name="connsiteY105" fmla="*/ 413723 h 5143500"/>
              <a:gd name="connsiteX106" fmla="*/ 4575608 w 9137327"/>
              <a:gd name="connsiteY106" fmla="*/ 416908 h 5143500"/>
              <a:gd name="connsiteX107" fmla="*/ 4576497 w 9137327"/>
              <a:gd name="connsiteY107" fmla="*/ 420094 h 5143500"/>
              <a:gd name="connsiteX108" fmla="*/ 4577511 w 9137327"/>
              <a:gd name="connsiteY108" fmla="*/ 423535 h 5143500"/>
              <a:gd name="connsiteX109" fmla="*/ 4578273 w 9137327"/>
              <a:gd name="connsiteY109" fmla="*/ 427102 h 5143500"/>
              <a:gd name="connsiteX110" fmla="*/ 4578907 w 9137327"/>
              <a:gd name="connsiteY110" fmla="*/ 430924 h 5143500"/>
              <a:gd name="connsiteX111" fmla="*/ 4579543 w 9137327"/>
              <a:gd name="connsiteY111" fmla="*/ 434618 h 5143500"/>
              <a:gd name="connsiteX112" fmla="*/ 4580051 w 9137327"/>
              <a:gd name="connsiteY112" fmla="*/ 438696 h 5143500"/>
              <a:gd name="connsiteX113" fmla="*/ 4580430 w 9137327"/>
              <a:gd name="connsiteY113" fmla="*/ 442646 h 5143500"/>
              <a:gd name="connsiteX114" fmla="*/ 4580685 w 9137327"/>
              <a:gd name="connsiteY114" fmla="*/ 446850 h 5143500"/>
              <a:gd name="connsiteX115" fmla="*/ 4580685 w 9137327"/>
              <a:gd name="connsiteY115" fmla="*/ 460100 h 5143500"/>
              <a:gd name="connsiteX116" fmla="*/ 4580938 w 9137327"/>
              <a:gd name="connsiteY116" fmla="*/ 459719 h 5143500"/>
              <a:gd name="connsiteX117" fmla="*/ 4580938 w 9137327"/>
              <a:gd name="connsiteY117" fmla="*/ 464051 h 5143500"/>
              <a:gd name="connsiteX118" fmla="*/ 4580430 w 9137327"/>
              <a:gd name="connsiteY118" fmla="*/ 468255 h 5143500"/>
              <a:gd name="connsiteX119" fmla="*/ 4580051 w 9137327"/>
              <a:gd name="connsiteY119" fmla="*/ 472460 h 5143500"/>
              <a:gd name="connsiteX120" fmla="*/ 4579543 w 9137327"/>
              <a:gd name="connsiteY120" fmla="*/ 476409 h 5143500"/>
              <a:gd name="connsiteX121" fmla="*/ 4578907 w 9137327"/>
              <a:gd name="connsiteY121" fmla="*/ 480232 h 5143500"/>
              <a:gd name="connsiteX122" fmla="*/ 4578147 w 9137327"/>
              <a:gd name="connsiteY122" fmla="*/ 484054 h 5143500"/>
              <a:gd name="connsiteX123" fmla="*/ 4577258 w 9137327"/>
              <a:gd name="connsiteY123" fmla="*/ 487621 h 5143500"/>
              <a:gd name="connsiteX124" fmla="*/ 4576242 w 9137327"/>
              <a:gd name="connsiteY124" fmla="*/ 491061 h 5143500"/>
              <a:gd name="connsiteX125" fmla="*/ 4575227 w 9137327"/>
              <a:gd name="connsiteY125" fmla="*/ 494502 h 5143500"/>
              <a:gd name="connsiteX126" fmla="*/ 4573957 w 9137327"/>
              <a:gd name="connsiteY126" fmla="*/ 497814 h 5143500"/>
              <a:gd name="connsiteX127" fmla="*/ 4572689 w 9137327"/>
              <a:gd name="connsiteY127" fmla="*/ 500872 h 5143500"/>
              <a:gd name="connsiteX128" fmla="*/ 4571292 w 9137327"/>
              <a:gd name="connsiteY128" fmla="*/ 503929 h 5143500"/>
              <a:gd name="connsiteX129" fmla="*/ 4569769 w 9137327"/>
              <a:gd name="connsiteY129" fmla="*/ 506733 h 5143500"/>
              <a:gd name="connsiteX130" fmla="*/ 4568246 w 9137327"/>
              <a:gd name="connsiteY130" fmla="*/ 509408 h 5143500"/>
              <a:gd name="connsiteX131" fmla="*/ 4566597 w 9137327"/>
              <a:gd name="connsiteY131" fmla="*/ 511957 h 5143500"/>
              <a:gd name="connsiteX132" fmla="*/ 4564693 w 9137327"/>
              <a:gd name="connsiteY132" fmla="*/ 514249 h 5143500"/>
              <a:gd name="connsiteX133" fmla="*/ 4562790 w 9137327"/>
              <a:gd name="connsiteY133" fmla="*/ 516670 h 5143500"/>
              <a:gd name="connsiteX134" fmla="*/ 4560886 w 9137327"/>
              <a:gd name="connsiteY134" fmla="*/ 518837 h 5143500"/>
              <a:gd name="connsiteX135" fmla="*/ 4558855 w 9137327"/>
              <a:gd name="connsiteY135" fmla="*/ 520876 h 5143500"/>
              <a:gd name="connsiteX136" fmla="*/ 4556570 w 9137327"/>
              <a:gd name="connsiteY136" fmla="*/ 522659 h 5143500"/>
              <a:gd name="connsiteX137" fmla="*/ 4554286 w 9137327"/>
              <a:gd name="connsiteY137" fmla="*/ 524443 h 5143500"/>
              <a:gd name="connsiteX138" fmla="*/ 4551875 w 9137327"/>
              <a:gd name="connsiteY138" fmla="*/ 526099 h 5143500"/>
              <a:gd name="connsiteX139" fmla="*/ 4549591 w 9137327"/>
              <a:gd name="connsiteY139" fmla="*/ 527373 h 5143500"/>
              <a:gd name="connsiteX140" fmla="*/ 4547052 w 9137327"/>
              <a:gd name="connsiteY140" fmla="*/ 528648 h 5143500"/>
              <a:gd name="connsiteX141" fmla="*/ 4544386 w 9137327"/>
              <a:gd name="connsiteY141" fmla="*/ 529667 h 5143500"/>
              <a:gd name="connsiteX142" fmla="*/ 4541721 w 9137327"/>
              <a:gd name="connsiteY142" fmla="*/ 530559 h 5143500"/>
              <a:gd name="connsiteX143" fmla="*/ 4538929 w 9137327"/>
              <a:gd name="connsiteY143" fmla="*/ 531323 h 5143500"/>
              <a:gd name="connsiteX144" fmla="*/ 4536137 w 9137327"/>
              <a:gd name="connsiteY144" fmla="*/ 531960 h 5143500"/>
              <a:gd name="connsiteX145" fmla="*/ 4533218 w 9137327"/>
              <a:gd name="connsiteY145" fmla="*/ 532342 h 5143500"/>
              <a:gd name="connsiteX146" fmla="*/ 4530172 w 9137327"/>
              <a:gd name="connsiteY146" fmla="*/ 532598 h 5143500"/>
              <a:gd name="connsiteX147" fmla="*/ 4524208 w 9137327"/>
              <a:gd name="connsiteY147" fmla="*/ 532598 h 5143500"/>
              <a:gd name="connsiteX148" fmla="*/ 4521162 w 9137327"/>
              <a:gd name="connsiteY148" fmla="*/ 532342 h 5143500"/>
              <a:gd name="connsiteX149" fmla="*/ 4518369 w 9137327"/>
              <a:gd name="connsiteY149" fmla="*/ 531960 h 5143500"/>
              <a:gd name="connsiteX150" fmla="*/ 4515704 w 9137327"/>
              <a:gd name="connsiteY150" fmla="*/ 531323 h 5143500"/>
              <a:gd name="connsiteX151" fmla="*/ 4513038 w 9137327"/>
              <a:gd name="connsiteY151" fmla="*/ 530686 h 5143500"/>
              <a:gd name="connsiteX152" fmla="*/ 4510499 w 9137327"/>
              <a:gd name="connsiteY152" fmla="*/ 529794 h 5143500"/>
              <a:gd name="connsiteX153" fmla="*/ 4507962 w 9137327"/>
              <a:gd name="connsiteY153" fmla="*/ 528902 h 5143500"/>
              <a:gd name="connsiteX154" fmla="*/ 4505551 w 9137327"/>
              <a:gd name="connsiteY154" fmla="*/ 527628 h 5143500"/>
              <a:gd name="connsiteX155" fmla="*/ 4503265 w 9137327"/>
              <a:gd name="connsiteY155" fmla="*/ 526354 h 5143500"/>
              <a:gd name="connsiteX156" fmla="*/ 4500982 w 9137327"/>
              <a:gd name="connsiteY156" fmla="*/ 524825 h 5143500"/>
              <a:gd name="connsiteX157" fmla="*/ 4498951 w 9137327"/>
              <a:gd name="connsiteY157" fmla="*/ 523169 h 5143500"/>
              <a:gd name="connsiteX158" fmla="*/ 4496920 w 9137327"/>
              <a:gd name="connsiteY158" fmla="*/ 521257 h 5143500"/>
              <a:gd name="connsiteX159" fmla="*/ 4495016 w 9137327"/>
              <a:gd name="connsiteY159" fmla="*/ 519219 h 5143500"/>
              <a:gd name="connsiteX160" fmla="*/ 4493112 w 9137327"/>
              <a:gd name="connsiteY160" fmla="*/ 517180 h 5143500"/>
              <a:gd name="connsiteX161" fmla="*/ 4491336 w 9137327"/>
              <a:gd name="connsiteY161" fmla="*/ 515014 h 5143500"/>
              <a:gd name="connsiteX162" fmla="*/ 4489685 w 9137327"/>
              <a:gd name="connsiteY162" fmla="*/ 512593 h 5143500"/>
              <a:gd name="connsiteX163" fmla="*/ 4488163 w 9137327"/>
              <a:gd name="connsiteY163" fmla="*/ 510045 h 5143500"/>
              <a:gd name="connsiteX164" fmla="*/ 4486640 w 9137327"/>
              <a:gd name="connsiteY164" fmla="*/ 507370 h 5143500"/>
              <a:gd name="connsiteX165" fmla="*/ 4485244 w 9137327"/>
              <a:gd name="connsiteY165" fmla="*/ 504568 h 5143500"/>
              <a:gd name="connsiteX166" fmla="*/ 4483974 w 9137327"/>
              <a:gd name="connsiteY166" fmla="*/ 501637 h 5143500"/>
              <a:gd name="connsiteX167" fmla="*/ 4482706 w 9137327"/>
              <a:gd name="connsiteY167" fmla="*/ 498579 h 5143500"/>
              <a:gd name="connsiteX168" fmla="*/ 4481564 w 9137327"/>
              <a:gd name="connsiteY168" fmla="*/ 495394 h 5143500"/>
              <a:gd name="connsiteX169" fmla="*/ 4480549 w 9137327"/>
              <a:gd name="connsiteY169" fmla="*/ 492208 h 5143500"/>
              <a:gd name="connsiteX170" fmla="*/ 4479660 w 9137327"/>
              <a:gd name="connsiteY170" fmla="*/ 488640 h 5143500"/>
              <a:gd name="connsiteX171" fmla="*/ 4478771 w 9137327"/>
              <a:gd name="connsiteY171" fmla="*/ 485201 h 5143500"/>
              <a:gd name="connsiteX172" fmla="*/ 4478137 w 9137327"/>
              <a:gd name="connsiteY172" fmla="*/ 481505 h 5143500"/>
              <a:gd name="connsiteX173" fmla="*/ 4477629 w 9137327"/>
              <a:gd name="connsiteY173" fmla="*/ 477811 h 5143500"/>
              <a:gd name="connsiteX174" fmla="*/ 4477121 w 9137327"/>
              <a:gd name="connsiteY174" fmla="*/ 473734 h 5143500"/>
              <a:gd name="connsiteX175" fmla="*/ 4476740 w 9137327"/>
              <a:gd name="connsiteY175" fmla="*/ 469784 h 5143500"/>
              <a:gd name="connsiteX176" fmla="*/ 4476359 w 9137327"/>
              <a:gd name="connsiteY176" fmla="*/ 465579 h 5143500"/>
              <a:gd name="connsiteX177" fmla="*/ 4476359 w 9137327"/>
              <a:gd name="connsiteY177" fmla="*/ 448379 h 5143500"/>
              <a:gd name="connsiteX178" fmla="*/ 4476740 w 9137327"/>
              <a:gd name="connsiteY178" fmla="*/ 444175 h 5143500"/>
              <a:gd name="connsiteX179" fmla="*/ 4477248 w 9137327"/>
              <a:gd name="connsiteY179" fmla="*/ 440097 h 5143500"/>
              <a:gd name="connsiteX180" fmla="*/ 4477756 w 9137327"/>
              <a:gd name="connsiteY180" fmla="*/ 436147 h 5143500"/>
              <a:gd name="connsiteX181" fmla="*/ 4478390 w 9137327"/>
              <a:gd name="connsiteY181" fmla="*/ 432326 h 5143500"/>
              <a:gd name="connsiteX182" fmla="*/ 4479152 w 9137327"/>
              <a:gd name="connsiteY182" fmla="*/ 428631 h 5143500"/>
              <a:gd name="connsiteX183" fmla="*/ 4480041 w 9137327"/>
              <a:gd name="connsiteY183" fmla="*/ 425064 h 5143500"/>
              <a:gd name="connsiteX184" fmla="*/ 4480928 w 9137327"/>
              <a:gd name="connsiteY184" fmla="*/ 421623 h 5143500"/>
              <a:gd name="connsiteX185" fmla="*/ 4482072 w 9137327"/>
              <a:gd name="connsiteY185" fmla="*/ 418183 h 5143500"/>
              <a:gd name="connsiteX186" fmla="*/ 4483340 w 9137327"/>
              <a:gd name="connsiteY186" fmla="*/ 414998 h 5143500"/>
              <a:gd name="connsiteX187" fmla="*/ 4484610 w 9137327"/>
              <a:gd name="connsiteY187" fmla="*/ 411940 h 5143500"/>
              <a:gd name="connsiteX188" fmla="*/ 4486005 w 9137327"/>
              <a:gd name="connsiteY188" fmla="*/ 409009 h 5143500"/>
              <a:gd name="connsiteX189" fmla="*/ 4487528 w 9137327"/>
              <a:gd name="connsiteY189" fmla="*/ 406079 h 5143500"/>
              <a:gd name="connsiteX190" fmla="*/ 4489177 w 9137327"/>
              <a:gd name="connsiteY190" fmla="*/ 403403 h 5143500"/>
              <a:gd name="connsiteX191" fmla="*/ 4490955 w 9137327"/>
              <a:gd name="connsiteY191" fmla="*/ 400728 h 5143500"/>
              <a:gd name="connsiteX192" fmla="*/ 4492605 w 9137327"/>
              <a:gd name="connsiteY192" fmla="*/ 398307 h 5143500"/>
              <a:gd name="connsiteX193" fmla="*/ 4494509 w 9137327"/>
              <a:gd name="connsiteY193" fmla="*/ 396014 h 5143500"/>
              <a:gd name="connsiteX194" fmla="*/ 4496539 w 9137327"/>
              <a:gd name="connsiteY194" fmla="*/ 393847 h 5143500"/>
              <a:gd name="connsiteX195" fmla="*/ 4498443 w 9137327"/>
              <a:gd name="connsiteY195" fmla="*/ 391809 h 5143500"/>
              <a:gd name="connsiteX196" fmla="*/ 4500601 w 9137327"/>
              <a:gd name="connsiteY196" fmla="*/ 389897 h 5143500"/>
              <a:gd name="connsiteX197" fmla="*/ 4502886 w 9137327"/>
              <a:gd name="connsiteY197" fmla="*/ 388241 h 5143500"/>
              <a:gd name="connsiteX198" fmla="*/ 4505170 w 9137327"/>
              <a:gd name="connsiteY198" fmla="*/ 386585 h 5143500"/>
              <a:gd name="connsiteX199" fmla="*/ 4507455 w 9137327"/>
              <a:gd name="connsiteY199" fmla="*/ 385183 h 5143500"/>
              <a:gd name="connsiteX200" fmla="*/ 4509993 w 9137327"/>
              <a:gd name="connsiteY200" fmla="*/ 383910 h 5143500"/>
              <a:gd name="connsiteX201" fmla="*/ 4512530 w 9137327"/>
              <a:gd name="connsiteY201" fmla="*/ 382891 h 5143500"/>
              <a:gd name="connsiteX202" fmla="*/ 4515196 w 9137327"/>
              <a:gd name="connsiteY202" fmla="*/ 381999 h 5143500"/>
              <a:gd name="connsiteX203" fmla="*/ 4517988 w 9137327"/>
              <a:gd name="connsiteY203" fmla="*/ 381106 h 5143500"/>
              <a:gd name="connsiteX204" fmla="*/ 4520781 w 9137327"/>
              <a:gd name="connsiteY204" fmla="*/ 380597 h 5143500"/>
              <a:gd name="connsiteX205" fmla="*/ 4523572 w 9137327"/>
              <a:gd name="connsiteY205" fmla="*/ 380214 h 5143500"/>
              <a:gd name="connsiteX206" fmla="*/ 4647442 w 9137327"/>
              <a:gd name="connsiteY206" fmla="*/ 362505 h 5143500"/>
              <a:gd name="connsiteX207" fmla="*/ 4647950 w 9137327"/>
              <a:gd name="connsiteY207" fmla="*/ 365308 h 5143500"/>
              <a:gd name="connsiteX208" fmla="*/ 4648457 w 9137327"/>
              <a:gd name="connsiteY208" fmla="*/ 368494 h 5143500"/>
              <a:gd name="connsiteX209" fmla="*/ 4648838 w 9137327"/>
              <a:gd name="connsiteY209" fmla="*/ 372061 h 5143500"/>
              <a:gd name="connsiteX210" fmla="*/ 4649092 w 9137327"/>
              <a:gd name="connsiteY210" fmla="*/ 375629 h 5143500"/>
              <a:gd name="connsiteX211" fmla="*/ 4649346 w 9137327"/>
              <a:gd name="connsiteY211" fmla="*/ 379450 h 5143500"/>
              <a:gd name="connsiteX212" fmla="*/ 4649346 w 9137327"/>
              <a:gd name="connsiteY212" fmla="*/ 383527 h 5143500"/>
              <a:gd name="connsiteX213" fmla="*/ 4649599 w 9137327"/>
              <a:gd name="connsiteY213" fmla="*/ 387732 h 5143500"/>
              <a:gd name="connsiteX214" fmla="*/ 4649599 w 9137327"/>
              <a:gd name="connsiteY214" fmla="*/ 529667 h 5143500"/>
              <a:gd name="connsiteX215" fmla="*/ 4649346 w 9137327"/>
              <a:gd name="connsiteY215" fmla="*/ 533871 h 5143500"/>
              <a:gd name="connsiteX216" fmla="*/ 4649092 w 9137327"/>
              <a:gd name="connsiteY216" fmla="*/ 537694 h 5143500"/>
              <a:gd name="connsiteX217" fmla="*/ 4648838 w 9137327"/>
              <a:gd name="connsiteY217" fmla="*/ 541389 h 5143500"/>
              <a:gd name="connsiteX218" fmla="*/ 4648457 w 9137327"/>
              <a:gd name="connsiteY218" fmla="*/ 544702 h 5143500"/>
              <a:gd name="connsiteX219" fmla="*/ 4647950 w 9137327"/>
              <a:gd name="connsiteY219" fmla="*/ 547887 h 5143500"/>
              <a:gd name="connsiteX220" fmla="*/ 4647442 w 9137327"/>
              <a:gd name="connsiteY220" fmla="*/ 550818 h 5143500"/>
              <a:gd name="connsiteX221" fmla="*/ 4678155 w 9137327"/>
              <a:gd name="connsiteY221" fmla="*/ 550818 h 5143500"/>
              <a:gd name="connsiteX222" fmla="*/ 4677647 w 9137327"/>
              <a:gd name="connsiteY222" fmla="*/ 547760 h 5143500"/>
              <a:gd name="connsiteX223" fmla="*/ 4677141 w 9137327"/>
              <a:gd name="connsiteY223" fmla="*/ 544574 h 5143500"/>
              <a:gd name="connsiteX224" fmla="*/ 4676760 w 9137327"/>
              <a:gd name="connsiteY224" fmla="*/ 541006 h 5143500"/>
              <a:gd name="connsiteX225" fmla="*/ 4676505 w 9137327"/>
              <a:gd name="connsiteY225" fmla="*/ 537439 h 5143500"/>
              <a:gd name="connsiteX226" fmla="*/ 4676252 w 9137327"/>
              <a:gd name="connsiteY226" fmla="*/ 533617 h 5143500"/>
              <a:gd name="connsiteX227" fmla="*/ 4676252 w 9137327"/>
              <a:gd name="connsiteY227" fmla="*/ 529540 h 5143500"/>
              <a:gd name="connsiteX228" fmla="*/ 4675998 w 9137327"/>
              <a:gd name="connsiteY228" fmla="*/ 525336 h 5143500"/>
              <a:gd name="connsiteX229" fmla="*/ 4675998 w 9137327"/>
              <a:gd name="connsiteY229" fmla="*/ 462012 h 5143500"/>
              <a:gd name="connsiteX230" fmla="*/ 4695289 w 9137327"/>
              <a:gd name="connsiteY230" fmla="*/ 462012 h 5143500"/>
              <a:gd name="connsiteX231" fmla="*/ 4699477 w 9137327"/>
              <a:gd name="connsiteY231" fmla="*/ 462267 h 5143500"/>
              <a:gd name="connsiteX232" fmla="*/ 4701509 w 9137327"/>
              <a:gd name="connsiteY232" fmla="*/ 462267 h 5143500"/>
              <a:gd name="connsiteX233" fmla="*/ 4703412 w 9137327"/>
              <a:gd name="connsiteY233" fmla="*/ 462650 h 5143500"/>
              <a:gd name="connsiteX234" fmla="*/ 4705189 w 9137327"/>
              <a:gd name="connsiteY234" fmla="*/ 462904 h 5143500"/>
              <a:gd name="connsiteX235" fmla="*/ 4706839 w 9137327"/>
              <a:gd name="connsiteY235" fmla="*/ 463160 h 5143500"/>
              <a:gd name="connsiteX236" fmla="*/ 4708488 w 9137327"/>
              <a:gd name="connsiteY236" fmla="*/ 463668 h 5143500"/>
              <a:gd name="connsiteX237" fmla="*/ 4710139 w 9137327"/>
              <a:gd name="connsiteY237" fmla="*/ 464179 h 5143500"/>
              <a:gd name="connsiteX238" fmla="*/ 4711534 w 9137327"/>
              <a:gd name="connsiteY238" fmla="*/ 464687 h 5143500"/>
              <a:gd name="connsiteX239" fmla="*/ 4712931 w 9137327"/>
              <a:gd name="connsiteY239" fmla="*/ 465198 h 5143500"/>
              <a:gd name="connsiteX240" fmla="*/ 4714200 w 9137327"/>
              <a:gd name="connsiteY240" fmla="*/ 465835 h 5143500"/>
              <a:gd name="connsiteX241" fmla="*/ 4715469 w 9137327"/>
              <a:gd name="connsiteY241" fmla="*/ 466726 h 5143500"/>
              <a:gd name="connsiteX242" fmla="*/ 4716611 w 9137327"/>
              <a:gd name="connsiteY242" fmla="*/ 467491 h 5143500"/>
              <a:gd name="connsiteX243" fmla="*/ 4717881 w 9137327"/>
              <a:gd name="connsiteY243" fmla="*/ 468383 h 5143500"/>
              <a:gd name="connsiteX244" fmla="*/ 4718896 w 9137327"/>
              <a:gd name="connsiteY244" fmla="*/ 469402 h 5143500"/>
              <a:gd name="connsiteX245" fmla="*/ 4719911 w 9137327"/>
              <a:gd name="connsiteY245" fmla="*/ 470422 h 5143500"/>
              <a:gd name="connsiteX246" fmla="*/ 4721053 w 9137327"/>
              <a:gd name="connsiteY246" fmla="*/ 471568 h 5143500"/>
              <a:gd name="connsiteX247" fmla="*/ 4721942 w 9137327"/>
              <a:gd name="connsiteY247" fmla="*/ 472841 h 5143500"/>
              <a:gd name="connsiteX248" fmla="*/ 4722831 w 9137327"/>
              <a:gd name="connsiteY248" fmla="*/ 474243 h 5143500"/>
              <a:gd name="connsiteX249" fmla="*/ 4723718 w 9137327"/>
              <a:gd name="connsiteY249" fmla="*/ 475772 h 5143500"/>
              <a:gd name="connsiteX250" fmla="*/ 4724607 w 9137327"/>
              <a:gd name="connsiteY250" fmla="*/ 477428 h 5143500"/>
              <a:gd name="connsiteX251" fmla="*/ 4725496 w 9137327"/>
              <a:gd name="connsiteY251" fmla="*/ 479086 h 5143500"/>
              <a:gd name="connsiteX252" fmla="*/ 4726384 w 9137327"/>
              <a:gd name="connsiteY252" fmla="*/ 480997 h 5143500"/>
              <a:gd name="connsiteX253" fmla="*/ 4727272 w 9137327"/>
              <a:gd name="connsiteY253" fmla="*/ 482907 h 5143500"/>
              <a:gd name="connsiteX254" fmla="*/ 4728921 w 9137327"/>
              <a:gd name="connsiteY254" fmla="*/ 487240 h 5143500"/>
              <a:gd name="connsiteX255" fmla="*/ 4730572 w 9137327"/>
              <a:gd name="connsiteY255" fmla="*/ 491954 h 5143500"/>
              <a:gd name="connsiteX256" fmla="*/ 4732348 w 9137327"/>
              <a:gd name="connsiteY256" fmla="*/ 497304 h 5143500"/>
              <a:gd name="connsiteX257" fmla="*/ 4741994 w 9137327"/>
              <a:gd name="connsiteY257" fmla="*/ 528011 h 5143500"/>
              <a:gd name="connsiteX258" fmla="*/ 4744406 w 9137327"/>
              <a:gd name="connsiteY258" fmla="*/ 535910 h 5143500"/>
              <a:gd name="connsiteX259" fmla="*/ 4746055 w 9137327"/>
              <a:gd name="connsiteY259" fmla="*/ 541898 h 5143500"/>
              <a:gd name="connsiteX260" fmla="*/ 4747071 w 9137327"/>
              <a:gd name="connsiteY260" fmla="*/ 545975 h 5143500"/>
              <a:gd name="connsiteX261" fmla="*/ 4747325 w 9137327"/>
              <a:gd name="connsiteY261" fmla="*/ 547377 h 5143500"/>
              <a:gd name="connsiteX262" fmla="*/ 4747325 w 9137327"/>
              <a:gd name="connsiteY262" fmla="*/ 549926 h 5143500"/>
              <a:gd name="connsiteX263" fmla="*/ 4747071 w 9137327"/>
              <a:gd name="connsiteY263" fmla="*/ 550818 h 5143500"/>
              <a:gd name="connsiteX264" fmla="*/ 4778166 w 9137327"/>
              <a:gd name="connsiteY264" fmla="*/ 550818 h 5143500"/>
              <a:gd name="connsiteX265" fmla="*/ 4776896 w 9137327"/>
              <a:gd name="connsiteY265" fmla="*/ 548141 h 5143500"/>
              <a:gd name="connsiteX266" fmla="*/ 4775626 w 9137327"/>
              <a:gd name="connsiteY266" fmla="*/ 545721 h 5143500"/>
              <a:gd name="connsiteX267" fmla="*/ 4776134 w 9137327"/>
              <a:gd name="connsiteY267" fmla="*/ 545339 h 5143500"/>
              <a:gd name="connsiteX268" fmla="*/ 4774992 w 9137327"/>
              <a:gd name="connsiteY268" fmla="*/ 542790 h 5143500"/>
              <a:gd name="connsiteX269" fmla="*/ 4773850 w 9137327"/>
              <a:gd name="connsiteY269" fmla="*/ 540115 h 5143500"/>
              <a:gd name="connsiteX270" fmla="*/ 4772708 w 9137327"/>
              <a:gd name="connsiteY270" fmla="*/ 536929 h 5143500"/>
              <a:gd name="connsiteX271" fmla="*/ 4771312 w 9137327"/>
              <a:gd name="connsiteY271" fmla="*/ 532980 h 5143500"/>
              <a:gd name="connsiteX272" fmla="*/ 4767504 w 9137327"/>
              <a:gd name="connsiteY272" fmla="*/ 521640 h 5143500"/>
              <a:gd name="connsiteX273" fmla="*/ 4757478 w 9137327"/>
              <a:gd name="connsiteY273" fmla="*/ 489788 h 5143500"/>
              <a:gd name="connsiteX274" fmla="*/ 4755829 w 9137327"/>
              <a:gd name="connsiteY274" fmla="*/ 485074 h 5143500"/>
              <a:gd name="connsiteX275" fmla="*/ 4754432 w 9137327"/>
              <a:gd name="connsiteY275" fmla="*/ 480869 h 5143500"/>
              <a:gd name="connsiteX276" fmla="*/ 4752909 w 9137327"/>
              <a:gd name="connsiteY276" fmla="*/ 477047 h 5143500"/>
              <a:gd name="connsiteX277" fmla="*/ 4751640 w 9137327"/>
              <a:gd name="connsiteY277" fmla="*/ 473607 h 5143500"/>
              <a:gd name="connsiteX278" fmla="*/ 4750243 w 9137327"/>
              <a:gd name="connsiteY278" fmla="*/ 470549 h 5143500"/>
              <a:gd name="connsiteX279" fmla="*/ 4748975 w 9137327"/>
              <a:gd name="connsiteY279" fmla="*/ 467745 h 5143500"/>
              <a:gd name="connsiteX280" fmla="*/ 4747578 w 9137327"/>
              <a:gd name="connsiteY280" fmla="*/ 465198 h 5143500"/>
              <a:gd name="connsiteX281" fmla="*/ 4746182 w 9137327"/>
              <a:gd name="connsiteY281" fmla="*/ 463031 h 5143500"/>
              <a:gd name="connsiteX282" fmla="*/ 4744532 w 9137327"/>
              <a:gd name="connsiteY282" fmla="*/ 461120 h 5143500"/>
              <a:gd name="connsiteX283" fmla="*/ 4742883 w 9137327"/>
              <a:gd name="connsiteY283" fmla="*/ 459210 h 5143500"/>
              <a:gd name="connsiteX284" fmla="*/ 4741233 w 9137327"/>
              <a:gd name="connsiteY284" fmla="*/ 457554 h 5143500"/>
              <a:gd name="connsiteX285" fmla="*/ 4739203 w 9137327"/>
              <a:gd name="connsiteY285" fmla="*/ 456152 h 5143500"/>
              <a:gd name="connsiteX286" fmla="*/ 4737044 w 9137327"/>
              <a:gd name="connsiteY286" fmla="*/ 454623 h 5143500"/>
              <a:gd name="connsiteX287" fmla="*/ 4734760 w 9137327"/>
              <a:gd name="connsiteY287" fmla="*/ 453348 h 5143500"/>
              <a:gd name="connsiteX288" fmla="*/ 4732095 w 9137327"/>
              <a:gd name="connsiteY288" fmla="*/ 451946 h 5143500"/>
              <a:gd name="connsiteX289" fmla="*/ 4729302 w 9137327"/>
              <a:gd name="connsiteY289" fmla="*/ 450673 h 5143500"/>
              <a:gd name="connsiteX290" fmla="*/ 4733745 w 9137327"/>
              <a:gd name="connsiteY290" fmla="*/ 448761 h 5143500"/>
              <a:gd name="connsiteX291" fmla="*/ 4737806 w 9137327"/>
              <a:gd name="connsiteY291" fmla="*/ 446851 h 5143500"/>
              <a:gd name="connsiteX292" fmla="*/ 4741486 w 9137327"/>
              <a:gd name="connsiteY292" fmla="*/ 444940 h 5143500"/>
              <a:gd name="connsiteX293" fmla="*/ 4743264 w 9137327"/>
              <a:gd name="connsiteY293" fmla="*/ 443920 h 5143500"/>
              <a:gd name="connsiteX294" fmla="*/ 4744913 w 9137327"/>
              <a:gd name="connsiteY294" fmla="*/ 442773 h 5143500"/>
              <a:gd name="connsiteX295" fmla="*/ 4746563 w 9137327"/>
              <a:gd name="connsiteY295" fmla="*/ 441753 h 5143500"/>
              <a:gd name="connsiteX296" fmla="*/ 4747959 w 9137327"/>
              <a:gd name="connsiteY296" fmla="*/ 440607 h 5143500"/>
              <a:gd name="connsiteX297" fmla="*/ 4749482 w 9137327"/>
              <a:gd name="connsiteY297" fmla="*/ 439588 h 5143500"/>
              <a:gd name="connsiteX298" fmla="*/ 4750751 w 9137327"/>
              <a:gd name="connsiteY298" fmla="*/ 438441 h 5143500"/>
              <a:gd name="connsiteX299" fmla="*/ 4752021 w 9137327"/>
              <a:gd name="connsiteY299" fmla="*/ 437295 h 5143500"/>
              <a:gd name="connsiteX300" fmla="*/ 4753163 w 9137327"/>
              <a:gd name="connsiteY300" fmla="*/ 436147 h 5143500"/>
              <a:gd name="connsiteX301" fmla="*/ 4754432 w 9137327"/>
              <a:gd name="connsiteY301" fmla="*/ 434874 h 5143500"/>
              <a:gd name="connsiteX302" fmla="*/ 4755448 w 9137327"/>
              <a:gd name="connsiteY302" fmla="*/ 433728 h 5143500"/>
              <a:gd name="connsiteX303" fmla="*/ 4756337 w 9137327"/>
              <a:gd name="connsiteY303" fmla="*/ 432453 h 5143500"/>
              <a:gd name="connsiteX304" fmla="*/ 4757224 w 9137327"/>
              <a:gd name="connsiteY304" fmla="*/ 431179 h 5143500"/>
              <a:gd name="connsiteX305" fmla="*/ 4758113 w 9137327"/>
              <a:gd name="connsiteY305" fmla="*/ 429651 h 5143500"/>
              <a:gd name="connsiteX306" fmla="*/ 4758874 w 9137327"/>
              <a:gd name="connsiteY306" fmla="*/ 428376 h 5143500"/>
              <a:gd name="connsiteX307" fmla="*/ 4759509 w 9137327"/>
              <a:gd name="connsiteY307" fmla="*/ 426847 h 5143500"/>
              <a:gd name="connsiteX308" fmla="*/ 4760270 w 9137327"/>
              <a:gd name="connsiteY308" fmla="*/ 425445 h 5143500"/>
              <a:gd name="connsiteX309" fmla="*/ 4760778 w 9137327"/>
              <a:gd name="connsiteY309" fmla="*/ 423916 h 5143500"/>
              <a:gd name="connsiteX310" fmla="*/ 4761285 w 9137327"/>
              <a:gd name="connsiteY310" fmla="*/ 422388 h 5143500"/>
              <a:gd name="connsiteX311" fmla="*/ 4761793 w 9137327"/>
              <a:gd name="connsiteY311" fmla="*/ 420731 h 5143500"/>
              <a:gd name="connsiteX312" fmla="*/ 4762174 w 9137327"/>
              <a:gd name="connsiteY312" fmla="*/ 419202 h 5143500"/>
              <a:gd name="connsiteX313" fmla="*/ 4762427 w 9137327"/>
              <a:gd name="connsiteY313" fmla="*/ 417546 h 5143500"/>
              <a:gd name="connsiteX314" fmla="*/ 4762808 w 9137327"/>
              <a:gd name="connsiteY314" fmla="*/ 415762 h 5143500"/>
              <a:gd name="connsiteX315" fmla="*/ 4762808 w 9137327"/>
              <a:gd name="connsiteY315" fmla="*/ 413979 h 5143500"/>
              <a:gd name="connsiteX316" fmla="*/ 4763063 w 9137327"/>
              <a:gd name="connsiteY316" fmla="*/ 412067 h 5143500"/>
              <a:gd name="connsiteX317" fmla="*/ 4763063 w 9137327"/>
              <a:gd name="connsiteY317" fmla="*/ 402894 h 5143500"/>
              <a:gd name="connsiteX318" fmla="*/ 4762555 w 9137327"/>
              <a:gd name="connsiteY318" fmla="*/ 400346 h 5143500"/>
              <a:gd name="connsiteX319" fmla="*/ 4762047 w 9137327"/>
              <a:gd name="connsiteY319" fmla="*/ 397797 h 5143500"/>
              <a:gd name="connsiteX320" fmla="*/ 4761540 w 9137327"/>
              <a:gd name="connsiteY320" fmla="*/ 395249 h 5143500"/>
              <a:gd name="connsiteX321" fmla="*/ 4760778 w 9137327"/>
              <a:gd name="connsiteY321" fmla="*/ 392957 h 5143500"/>
              <a:gd name="connsiteX322" fmla="*/ 4759890 w 9137327"/>
              <a:gd name="connsiteY322" fmla="*/ 390662 h 5143500"/>
              <a:gd name="connsiteX323" fmla="*/ 4758747 w 9137327"/>
              <a:gd name="connsiteY323" fmla="*/ 388497 h 5143500"/>
              <a:gd name="connsiteX324" fmla="*/ 4757732 w 9137327"/>
              <a:gd name="connsiteY324" fmla="*/ 386331 h 5143500"/>
              <a:gd name="connsiteX325" fmla="*/ 4756337 w 9137327"/>
              <a:gd name="connsiteY325" fmla="*/ 384293 h 5143500"/>
              <a:gd name="connsiteX326" fmla="*/ 4755067 w 9137327"/>
              <a:gd name="connsiteY326" fmla="*/ 382381 h 5143500"/>
              <a:gd name="connsiteX327" fmla="*/ 4753417 w 9137327"/>
              <a:gd name="connsiteY327" fmla="*/ 380598 h 5143500"/>
              <a:gd name="connsiteX328" fmla="*/ 4751768 w 9137327"/>
              <a:gd name="connsiteY328" fmla="*/ 378814 h 5143500"/>
              <a:gd name="connsiteX329" fmla="*/ 4749864 w 9137327"/>
              <a:gd name="connsiteY329" fmla="*/ 377029 h 5143500"/>
              <a:gd name="connsiteX330" fmla="*/ 4747833 w 9137327"/>
              <a:gd name="connsiteY330" fmla="*/ 375500 h 5143500"/>
              <a:gd name="connsiteX331" fmla="*/ 4745802 w 9137327"/>
              <a:gd name="connsiteY331" fmla="*/ 373971 h 5143500"/>
              <a:gd name="connsiteX332" fmla="*/ 4743517 w 9137327"/>
              <a:gd name="connsiteY332" fmla="*/ 372571 h 5143500"/>
              <a:gd name="connsiteX333" fmla="*/ 4741105 w 9137327"/>
              <a:gd name="connsiteY333" fmla="*/ 371296 h 5143500"/>
              <a:gd name="connsiteX334" fmla="*/ 4738568 w 9137327"/>
              <a:gd name="connsiteY334" fmla="*/ 370150 h 5143500"/>
              <a:gd name="connsiteX335" fmla="*/ 4736030 w 9137327"/>
              <a:gd name="connsiteY335" fmla="*/ 369003 h 5143500"/>
              <a:gd name="connsiteX336" fmla="*/ 4733364 w 9137327"/>
              <a:gd name="connsiteY336" fmla="*/ 367857 h 5143500"/>
              <a:gd name="connsiteX337" fmla="*/ 4730446 w 9137327"/>
              <a:gd name="connsiteY337" fmla="*/ 366965 h 5143500"/>
              <a:gd name="connsiteX338" fmla="*/ 4727400 w 9137327"/>
              <a:gd name="connsiteY338" fmla="*/ 366073 h 5143500"/>
              <a:gd name="connsiteX339" fmla="*/ 4724352 w 9137327"/>
              <a:gd name="connsiteY339" fmla="*/ 365180 h 5143500"/>
              <a:gd name="connsiteX340" fmla="*/ 4721180 w 9137327"/>
              <a:gd name="connsiteY340" fmla="*/ 364544 h 5143500"/>
              <a:gd name="connsiteX341" fmla="*/ 4717754 w 9137327"/>
              <a:gd name="connsiteY341" fmla="*/ 364034 h 5143500"/>
              <a:gd name="connsiteX342" fmla="*/ 4714200 w 9137327"/>
              <a:gd name="connsiteY342" fmla="*/ 363524 h 5143500"/>
              <a:gd name="connsiteX343" fmla="*/ 4710647 w 9137327"/>
              <a:gd name="connsiteY343" fmla="*/ 363015 h 5143500"/>
              <a:gd name="connsiteX344" fmla="*/ 4706839 w 9137327"/>
              <a:gd name="connsiteY344" fmla="*/ 362759 h 5143500"/>
              <a:gd name="connsiteX345" fmla="*/ 4702904 w 9137327"/>
              <a:gd name="connsiteY345" fmla="*/ 362505 h 5143500"/>
              <a:gd name="connsiteX346" fmla="*/ 5281133 w 9137327"/>
              <a:gd name="connsiteY346" fmla="*/ 362378 h 5143500"/>
              <a:gd name="connsiteX347" fmla="*/ 5281641 w 9137327"/>
              <a:gd name="connsiteY347" fmla="*/ 365309 h 5143500"/>
              <a:gd name="connsiteX348" fmla="*/ 5282022 w 9137327"/>
              <a:gd name="connsiteY348" fmla="*/ 368494 h 5143500"/>
              <a:gd name="connsiteX349" fmla="*/ 5282529 w 9137327"/>
              <a:gd name="connsiteY349" fmla="*/ 371934 h 5143500"/>
              <a:gd name="connsiteX350" fmla="*/ 5282783 w 9137327"/>
              <a:gd name="connsiteY350" fmla="*/ 375373 h 5143500"/>
              <a:gd name="connsiteX351" fmla="*/ 5283037 w 9137327"/>
              <a:gd name="connsiteY351" fmla="*/ 379196 h 5143500"/>
              <a:gd name="connsiteX352" fmla="*/ 5283418 w 9137327"/>
              <a:gd name="connsiteY352" fmla="*/ 383273 h 5143500"/>
              <a:gd name="connsiteX353" fmla="*/ 5283418 w 9137327"/>
              <a:gd name="connsiteY353" fmla="*/ 387478 h 5143500"/>
              <a:gd name="connsiteX354" fmla="*/ 5283418 w 9137327"/>
              <a:gd name="connsiteY354" fmla="*/ 391937 h 5143500"/>
              <a:gd name="connsiteX355" fmla="*/ 5283418 w 9137327"/>
              <a:gd name="connsiteY355" fmla="*/ 520876 h 5143500"/>
              <a:gd name="connsiteX356" fmla="*/ 5283418 w 9137327"/>
              <a:gd name="connsiteY356" fmla="*/ 525336 h 5143500"/>
              <a:gd name="connsiteX357" fmla="*/ 5283418 w 9137327"/>
              <a:gd name="connsiteY357" fmla="*/ 529413 h 5143500"/>
              <a:gd name="connsiteX358" fmla="*/ 5283037 w 9137327"/>
              <a:gd name="connsiteY358" fmla="*/ 533490 h 5143500"/>
              <a:gd name="connsiteX359" fmla="*/ 5282783 w 9137327"/>
              <a:gd name="connsiteY359" fmla="*/ 537312 h 5143500"/>
              <a:gd name="connsiteX360" fmla="*/ 5282529 w 9137327"/>
              <a:gd name="connsiteY360" fmla="*/ 541008 h 5143500"/>
              <a:gd name="connsiteX361" fmla="*/ 5282022 w 9137327"/>
              <a:gd name="connsiteY361" fmla="*/ 544319 h 5143500"/>
              <a:gd name="connsiteX362" fmla="*/ 5281641 w 9137327"/>
              <a:gd name="connsiteY362" fmla="*/ 547504 h 5143500"/>
              <a:gd name="connsiteX363" fmla="*/ 5281133 w 9137327"/>
              <a:gd name="connsiteY363" fmla="*/ 550435 h 5143500"/>
              <a:gd name="connsiteX364" fmla="*/ 5311846 w 9137327"/>
              <a:gd name="connsiteY364" fmla="*/ 550435 h 5143500"/>
              <a:gd name="connsiteX365" fmla="*/ 5311338 w 9137327"/>
              <a:gd name="connsiteY365" fmla="*/ 547377 h 5143500"/>
              <a:gd name="connsiteX366" fmla="*/ 5310832 w 9137327"/>
              <a:gd name="connsiteY366" fmla="*/ 544319 h 5143500"/>
              <a:gd name="connsiteX367" fmla="*/ 5310451 w 9137327"/>
              <a:gd name="connsiteY367" fmla="*/ 541008 h 5143500"/>
              <a:gd name="connsiteX368" fmla="*/ 5310070 w 9137327"/>
              <a:gd name="connsiteY368" fmla="*/ 537440 h 5143500"/>
              <a:gd name="connsiteX369" fmla="*/ 5309817 w 9137327"/>
              <a:gd name="connsiteY369" fmla="*/ 533744 h 5143500"/>
              <a:gd name="connsiteX370" fmla="*/ 5309689 w 9137327"/>
              <a:gd name="connsiteY370" fmla="*/ 529667 h 5143500"/>
              <a:gd name="connsiteX371" fmla="*/ 5309562 w 9137327"/>
              <a:gd name="connsiteY371" fmla="*/ 525463 h 5143500"/>
              <a:gd name="connsiteX372" fmla="*/ 5309436 w 9137327"/>
              <a:gd name="connsiteY372" fmla="*/ 520876 h 5143500"/>
              <a:gd name="connsiteX373" fmla="*/ 5309436 w 9137327"/>
              <a:gd name="connsiteY373" fmla="*/ 463541 h 5143500"/>
              <a:gd name="connsiteX374" fmla="*/ 5324792 w 9137327"/>
              <a:gd name="connsiteY374" fmla="*/ 462904 h 5143500"/>
              <a:gd name="connsiteX375" fmla="*/ 5335072 w 9137327"/>
              <a:gd name="connsiteY375" fmla="*/ 462523 h 5143500"/>
              <a:gd name="connsiteX376" fmla="*/ 5343702 w 9137327"/>
              <a:gd name="connsiteY376" fmla="*/ 462523 h 5143500"/>
              <a:gd name="connsiteX377" fmla="*/ 5354110 w 9137327"/>
              <a:gd name="connsiteY377" fmla="*/ 462523 h 5143500"/>
              <a:gd name="connsiteX378" fmla="*/ 5363501 w 9137327"/>
              <a:gd name="connsiteY378" fmla="*/ 462523 h 5143500"/>
              <a:gd name="connsiteX379" fmla="*/ 5371497 w 9137327"/>
              <a:gd name="connsiteY379" fmla="*/ 462523 h 5143500"/>
              <a:gd name="connsiteX380" fmla="*/ 5382032 w 9137327"/>
              <a:gd name="connsiteY380" fmla="*/ 462904 h 5143500"/>
              <a:gd name="connsiteX381" fmla="*/ 5398911 w 9137327"/>
              <a:gd name="connsiteY381" fmla="*/ 463541 h 5143500"/>
              <a:gd name="connsiteX382" fmla="*/ 5398911 w 9137327"/>
              <a:gd name="connsiteY382" fmla="*/ 520876 h 5143500"/>
              <a:gd name="connsiteX383" fmla="*/ 5398784 w 9137327"/>
              <a:gd name="connsiteY383" fmla="*/ 529667 h 5143500"/>
              <a:gd name="connsiteX384" fmla="*/ 5398658 w 9137327"/>
              <a:gd name="connsiteY384" fmla="*/ 533617 h 5143500"/>
              <a:gd name="connsiteX385" fmla="*/ 5398530 w 9137327"/>
              <a:gd name="connsiteY385" fmla="*/ 537185 h 5143500"/>
              <a:gd name="connsiteX386" fmla="*/ 5398277 w 9137327"/>
              <a:gd name="connsiteY386" fmla="*/ 540625 h 5143500"/>
              <a:gd name="connsiteX387" fmla="*/ 5397769 w 9137327"/>
              <a:gd name="connsiteY387" fmla="*/ 543937 h 5143500"/>
              <a:gd name="connsiteX388" fmla="*/ 5397261 w 9137327"/>
              <a:gd name="connsiteY388" fmla="*/ 547250 h 5143500"/>
              <a:gd name="connsiteX389" fmla="*/ 5396626 w 9137327"/>
              <a:gd name="connsiteY389" fmla="*/ 550435 h 5143500"/>
              <a:gd name="connsiteX390" fmla="*/ 5427340 w 9137327"/>
              <a:gd name="connsiteY390" fmla="*/ 550435 h 5143500"/>
              <a:gd name="connsiteX391" fmla="*/ 5426833 w 9137327"/>
              <a:gd name="connsiteY391" fmla="*/ 547250 h 5143500"/>
              <a:gd name="connsiteX392" fmla="*/ 5426325 w 9137327"/>
              <a:gd name="connsiteY392" fmla="*/ 543810 h 5143500"/>
              <a:gd name="connsiteX393" fmla="*/ 5425817 w 9137327"/>
              <a:gd name="connsiteY393" fmla="*/ 540369 h 5143500"/>
              <a:gd name="connsiteX394" fmla="*/ 5425563 w 9137327"/>
              <a:gd name="connsiteY394" fmla="*/ 536802 h 5143500"/>
              <a:gd name="connsiteX395" fmla="*/ 5425436 w 9137327"/>
              <a:gd name="connsiteY395" fmla="*/ 533107 h 5143500"/>
              <a:gd name="connsiteX396" fmla="*/ 5425183 w 9137327"/>
              <a:gd name="connsiteY396" fmla="*/ 529157 h 5143500"/>
              <a:gd name="connsiteX397" fmla="*/ 5425056 w 9137327"/>
              <a:gd name="connsiteY397" fmla="*/ 525209 h 5143500"/>
              <a:gd name="connsiteX398" fmla="*/ 5425056 w 9137327"/>
              <a:gd name="connsiteY398" fmla="*/ 520876 h 5143500"/>
              <a:gd name="connsiteX399" fmla="*/ 5425056 w 9137327"/>
              <a:gd name="connsiteY399" fmla="*/ 391937 h 5143500"/>
              <a:gd name="connsiteX400" fmla="*/ 5425056 w 9137327"/>
              <a:gd name="connsiteY400" fmla="*/ 387605 h 5143500"/>
              <a:gd name="connsiteX401" fmla="*/ 5425183 w 9137327"/>
              <a:gd name="connsiteY401" fmla="*/ 383527 h 5143500"/>
              <a:gd name="connsiteX402" fmla="*/ 5425436 w 9137327"/>
              <a:gd name="connsiteY402" fmla="*/ 379706 h 5143500"/>
              <a:gd name="connsiteX403" fmla="*/ 5425563 w 9137327"/>
              <a:gd name="connsiteY403" fmla="*/ 376011 h 5143500"/>
              <a:gd name="connsiteX404" fmla="*/ 5425817 w 9137327"/>
              <a:gd name="connsiteY404" fmla="*/ 372444 h 5143500"/>
              <a:gd name="connsiteX405" fmla="*/ 5426325 w 9137327"/>
              <a:gd name="connsiteY405" fmla="*/ 369003 h 5143500"/>
              <a:gd name="connsiteX406" fmla="*/ 5426833 w 9137327"/>
              <a:gd name="connsiteY406" fmla="*/ 365563 h 5143500"/>
              <a:gd name="connsiteX407" fmla="*/ 5427340 w 9137327"/>
              <a:gd name="connsiteY407" fmla="*/ 362378 h 5143500"/>
              <a:gd name="connsiteX408" fmla="*/ 5396626 w 9137327"/>
              <a:gd name="connsiteY408" fmla="*/ 362378 h 5143500"/>
              <a:gd name="connsiteX409" fmla="*/ 5397261 w 9137327"/>
              <a:gd name="connsiteY409" fmla="*/ 365563 h 5143500"/>
              <a:gd name="connsiteX410" fmla="*/ 5397769 w 9137327"/>
              <a:gd name="connsiteY410" fmla="*/ 368749 h 5143500"/>
              <a:gd name="connsiteX411" fmla="*/ 5398277 w 9137327"/>
              <a:gd name="connsiteY411" fmla="*/ 372188 h 5143500"/>
              <a:gd name="connsiteX412" fmla="*/ 5398530 w 9137327"/>
              <a:gd name="connsiteY412" fmla="*/ 375629 h 5143500"/>
              <a:gd name="connsiteX413" fmla="*/ 5398658 w 9137327"/>
              <a:gd name="connsiteY413" fmla="*/ 379069 h 5143500"/>
              <a:gd name="connsiteX414" fmla="*/ 5398784 w 9137327"/>
              <a:gd name="connsiteY414" fmla="*/ 383146 h 5143500"/>
              <a:gd name="connsiteX415" fmla="*/ 5398911 w 9137327"/>
              <a:gd name="connsiteY415" fmla="*/ 391937 h 5143500"/>
              <a:gd name="connsiteX416" fmla="*/ 5398911 w 9137327"/>
              <a:gd name="connsiteY416" fmla="*/ 441628 h 5143500"/>
              <a:gd name="connsiteX417" fmla="*/ 5389773 w 9137327"/>
              <a:gd name="connsiteY417" fmla="*/ 441372 h 5143500"/>
              <a:gd name="connsiteX418" fmla="*/ 5377335 w 9137327"/>
              <a:gd name="connsiteY418" fmla="*/ 440990 h 5143500"/>
              <a:gd name="connsiteX419" fmla="*/ 5364390 w 9137327"/>
              <a:gd name="connsiteY419" fmla="*/ 440863 h 5143500"/>
              <a:gd name="connsiteX420" fmla="*/ 5353348 w 9137327"/>
              <a:gd name="connsiteY420" fmla="*/ 440863 h 5143500"/>
              <a:gd name="connsiteX421" fmla="*/ 5341545 w 9137327"/>
              <a:gd name="connsiteY421" fmla="*/ 440863 h 5143500"/>
              <a:gd name="connsiteX422" fmla="*/ 5328980 w 9137327"/>
              <a:gd name="connsiteY422" fmla="*/ 440990 h 5143500"/>
              <a:gd name="connsiteX423" fmla="*/ 5317558 w 9137327"/>
              <a:gd name="connsiteY423" fmla="*/ 441372 h 5143500"/>
              <a:gd name="connsiteX424" fmla="*/ 5309436 w 9137327"/>
              <a:gd name="connsiteY424" fmla="*/ 441628 h 5143500"/>
              <a:gd name="connsiteX425" fmla="*/ 5309436 w 9137327"/>
              <a:gd name="connsiteY425" fmla="*/ 391937 h 5143500"/>
              <a:gd name="connsiteX426" fmla="*/ 5309562 w 9137327"/>
              <a:gd name="connsiteY426" fmla="*/ 387223 h 5143500"/>
              <a:gd name="connsiteX427" fmla="*/ 5309689 w 9137327"/>
              <a:gd name="connsiteY427" fmla="*/ 383018 h 5143500"/>
              <a:gd name="connsiteX428" fmla="*/ 5309817 w 9137327"/>
              <a:gd name="connsiteY428" fmla="*/ 378942 h 5143500"/>
              <a:gd name="connsiteX429" fmla="*/ 5310070 w 9137327"/>
              <a:gd name="connsiteY429" fmla="*/ 375373 h 5143500"/>
              <a:gd name="connsiteX430" fmla="*/ 5310451 w 9137327"/>
              <a:gd name="connsiteY430" fmla="*/ 371806 h 5143500"/>
              <a:gd name="connsiteX431" fmla="*/ 5310832 w 9137327"/>
              <a:gd name="connsiteY431" fmla="*/ 368494 h 5143500"/>
              <a:gd name="connsiteX432" fmla="*/ 5311338 w 9137327"/>
              <a:gd name="connsiteY432" fmla="*/ 365309 h 5143500"/>
              <a:gd name="connsiteX433" fmla="*/ 5311846 w 9137327"/>
              <a:gd name="connsiteY433" fmla="*/ 362378 h 5143500"/>
              <a:gd name="connsiteX434" fmla="*/ 4786161 w 9137327"/>
              <a:gd name="connsiteY434" fmla="*/ 362378 h 5143500"/>
              <a:gd name="connsiteX435" fmla="*/ 4788446 w 9137327"/>
              <a:gd name="connsiteY435" fmla="*/ 365819 h 5143500"/>
              <a:gd name="connsiteX436" fmla="*/ 4790856 w 9137327"/>
              <a:gd name="connsiteY436" fmla="*/ 369386 h 5143500"/>
              <a:gd name="connsiteX437" fmla="*/ 4792887 w 9137327"/>
              <a:gd name="connsiteY437" fmla="*/ 373208 h 5143500"/>
              <a:gd name="connsiteX438" fmla="*/ 4794918 w 9137327"/>
              <a:gd name="connsiteY438" fmla="*/ 377031 h 5143500"/>
              <a:gd name="connsiteX439" fmla="*/ 4797076 w 9137327"/>
              <a:gd name="connsiteY439" fmla="*/ 381362 h 5143500"/>
              <a:gd name="connsiteX440" fmla="*/ 4799106 w 9137327"/>
              <a:gd name="connsiteY440" fmla="*/ 385822 h 5143500"/>
              <a:gd name="connsiteX441" fmla="*/ 4801138 w 9137327"/>
              <a:gd name="connsiteY441" fmla="*/ 390791 h 5143500"/>
              <a:gd name="connsiteX442" fmla="*/ 4803168 w 9137327"/>
              <a:gd name="connsiteY442" fmla="*/ 396014 h 5143500"/>
              <a:gd name="connsiteX443" fmla="*/ 4861422 w 9137327"/>
              <a:gd name="connsiteY443" fmla="*/ 550435 h 5143500"/>
              <a:gd name="connsiteX444" fmla="*/ 4884266 w 9137327"/>
              <a:gd name="connsiteY444" fmla="*/ 550435 h 5143500"/>
              <a:gd name="connsiteX445" fmla="*/ 4940491 w 9137327"/>
              <a:gd name="connsiteY445" fmla="*/ 398307 h 5143500"/>
              <a:gd name="connsiteX446" fmla="*/ 4943155 w 9137327"/>
              <a:gd name="connsiteY446" fmla="*/ 391555 h 5143500"/>
              <a:gd name="connsiteX447" fmla="*/ 4945567 w 9137327"/>
              <a:gd name="connsiteY447" fmla="*/ 385439 h 5143500"/>
              <a:gd name="connsiteX448" fmla="*/ 4947598 w 9137327"/>
              <a:gd name="connsiteY448" fmla="*/ 380088 h 5143500"/>
              <a:gd name="connsiteX449" fmla="*/ 4949755 w 9137327"/>
              <a:gd name="connsiteY449" fmla="*/ 375629 h 5143500"/>
              <a:gd name="connsiteX450" fmla="*/ 4951533 w 9137327"/>
              <a:gd name="connsiteY450" fmla="*/ 371552 h 5143500"/>
              <a:gd name="connsiteX451" fmla="*/ 4953437 w 9137327"/>
              <a:gd name="connsiteY451" fmla="*/ 368111 h 5143500"/>
              <a:gd name="connsiteX452" fmla="*/ 4954960 w 9137327"/>
              <a:gd name="connsiteY452" fmla="*/ 365053 h 5143500"/>
              <a:gd name="connsiteX453" fmla="*/ 4956736 w 9137327"/>
              <a:gd name="connsiteY453" fmla="*/ 362378 h 5143500"/>
              <a:gd name="connsiteX454" fmla="*/ 4924372 w 9137327"/>
              <a:gd name="connsiteY454" fmla="*/ 362378 h 5143500"/>
              <a:gd name="connsiteX455" fmla="*/ 4923864 w 9137327"/>
              <a:gd name="connsiteY455" fmla="*/ 365946 h 5143500"/>
              <a:gd name="connsiteX456" fmla="*/ 4923230 w 9137327"/>
              <a:gd name="connsiteY456" fmla="*/ 369386 h 5143500"/>
              <a:gd name="connsiteX457" fmla="*/ 4922596 w 9137327"/>
              <a:gd name="connsiteY457" fmla="*/ 372315 h 5143500"/>
              <a:gd name="connsiteX458" fmla="*/ 4921834 w 9137327"/>
              <a:gd name="connsiteY458" fmla="*/ 375373 h 5143500"/>
              <a:gd name="connsiteX459" fmla="*/ 4920818 w 9137327"/>
              <a:gd name="connsiteY459" fmla="*/ 378432 h 5143500"/>
              <a:gd name="connsiteX460" fmla="*/ 4919676 w 9137327"/>
              <a:gd name="connsiteY460" fmla="*/ 381744 h 5143500"/>
              <a:gd name="connsiteX461" fmla="*/ 4916757 w 9137327"/>
              <a:gd name="connsiteY461" fmla="*/ 390026 h 5143500"/>
              <a:gd name="connsiteX462" fmla="*/ 4873479 w 9137327"/>
              <a:gd name="connsiteY462" fmla="*/ 516289 h 5143500"/>
              <a:gd name="connsiteX463" fmla="*/ 4829565 w 9137327"/>
              <a:gd name="connsiteY463" fmla="*/ 389262 h 5143500"/>
              <a:gd name="connsiteX464" fmla="*/ 4827789 w 9137327"/>
              <a:gd name="connsiteY464" fmla="*/ 384802 h 5143500"/>
              <a:gd name="connsiteX465" fmla="*/ 4826393 w 9137327"/>
              <a:gd name="connsiteY465" fmla="*/ 380852 h 5143500"/>
              <a:gd name="connsiteX466" fmla="*/ 4825124 w 9137327"/>
              <a:gd name="connsiteY466" fmla="*/ 377158 h 5143500"/>
              <a:gd name="connsiteX467" fmla="*/ 4824109 w 9137327"/>
              <a:gd name="connsiteY467" fmla="*/ 373844 h 5143500"/>
              <a:gd name="connsiteX468" fmla="*/ 4823094 w 9137327"/>
              <a:gd name="connsiteY468" fmla="*/ 370786 h 5143500"/>
              <a:gd name="connsiteX469" fmla="*/ 4822331 w 9137327"/>
              <a:gd name="connsiteY469" fmla="*/ 367857 h 5143500"/>
              <a:gd name="connsiteX470" fmla="*/ 4821697 w 9137327"/>
              <a:gd name="connsiteY470" fmla="*/ 365053 h 5143500"/>
              <a:gd name="connsiteX471" fmla="*/ 4821190 w 9137327"/>
              <a:gd name="connsiteY471" fmla="*/ 362378 h 5143500"/>
              <a:gd name="connsiteX472" fmla="*/ 4265298 w 9137327"/>
              <a:gd name="connsiteY472" fmla="*/ 362378 h 5143500"/>
              <a:gd name="connsiteX473" fmla="*/ 4265932 w 9137327"/>
              <a:gd name="connsiteY473" fmla="*/ 365309 h 5143500"/>
              <a:gd name="connsiteX474" fmla="*/ 4266440 w 9137327"/>
              <a:gd name="connsiteY474" fmla="*/ 368494 h 5143500"/>
              <a:gd name="connsiteX475" fmla="*/ 4266821 w 9137327"/>
              <a:gd name="connsiteY475" fmla="*/ 371934 h 5143500"/>
              <a:gd name="connsiteX476" fmla="*/ 4267074 w 9137327"/>
              <a:gd name="connsiteY476" fmla="*/ 375373 h 5143500"/>
              <a:gd name="connsiteX477" fmla="*/ 4267328 w 9137327"/>
              <a:gd name="connsiteY477" fmla="*/ 379196 h 5143500"/>
              <a:gd name="connsiteX478" fmla="*/ 4267583 w 9137327"/>
              <a:gd name="connsiteY478" fmla="*/ 383273 h 5143500"/>
              <a:gd name="connsiteX479" fmla="*/ 4267583 w 9137327"/>
              <a:gd name="connsiteY479" fmla="*/ 387478 h 5143500"/>
              <a:gd name="connsiteX480" fmla="*/ 4267583 w 9137327"/>
              <a:gd name="connsiteY480" fmla="*/ 391937 h 5143500"/>
              <a:gd name="connsiteX481" fmla="*/ 4267583 w 9137327"/>
              <a:gd name="connsiteY481" fmla="*/ 520876 h 5143500"/>
              <a:gd name="connsiteX482" fmla="*/ 4267583 w 9137327"/>
              <a:gd name="connsiteY482" fmla="*/ 525336 h 5143500"/>
              <a:gd name="connsiteX483" fmla="*/ 4267583 w 9137327"/>
              <a:gd name="connsiteY483" fmla="*/ 529413 h 5143500"/>
              <a:gd name="connsiteX484" fmla="*/ 4267328 w 9137327"/>
              <a:gd name="connsiteY484" fmla="*/ 533490 h 5143500"/>
              <a:gd name="connsiteX485" fmla="*/ 4267074 w 9137327"/>
              <a:gd name="connsiteY485" fmla="*/ 537312 h 5143500"/>
              <a:gd name="connsiteX486" fmla="*/ 4266821 w 9137327"/>
              <a:gd name="connsiteY486" fmla="*/ 541008 h 5143500"/>
              <a:gd name="connsiteX487" fmla="*/ 4266440 w 9137327"/>
              <a:gd name="connsiteY487" fmla="*/ 544319 h 5143500"/>
              <a:gd name="connsiteX488" fmla="*/ 4265932 w 9137327"/>
              <a:gd name="connsiteY488" fmla="*/ 547504 h 5143500"/>
              <a:gd name="connsiteX489" fmla="*/ 4265298 w 9137327"/>
              <a:gd name="connsiteY489" fmla="*/ 550435 h 5143500"/>
              <a:gd name="connsiteX490" fmla="*/ 4296012 w 9137327"/>
              <a:gd name="connsiteY490" fmla="*/ 550435 h 5143500"/>
              <a:gd name="connsiteX491" fmla="*/ 4295504 w 9137327"/>
              <a:gd name="connsiteY491" fmla="*/ 547377 h 5143500"/>
              <a:gd name="connsiteX492" fmla="*/ 4295123 w 9137327"/>
              <a:gd name="connsiteY492" fmla="*/ 544319 h 5143500"/>
              <a:gd name="connsiteX493" fmla="*/ 4294616 w 9137327"/>
              <a:gd name="connsiteY493" fmla="*/ 541008 h 5143500"/>
              <a:gd name="connsiteX494" fmla="*/ 4294361 w 9137327"/>
              <a:gd name="connsiteY494" fmla="*/ 537440 h 5143500"/>
              <a:gd name="connsiteX495" fmla="*/ 4294108 w 9137327"/>
              <a:gd name="connsiteY495" fmla="*/ 533744 h 5143500"/>
              <a:gd name="connsiteX496" fmla="*/ 4293981 w 9137327"/>
              <a:gd name="connsiteY496" fmla="*/ 529667 h 5143500"/>
              <a:gd name="connsiteX497" fmla="*/ 4293853 w 9137327"/>
              <a:gd name="connsiteY497" fmla="*/ 525463 h 5143500"/>
              <a:gd name="connsiteX498" fmla="*/ 4293853 w 9137327"/>
              <a:gd name="connsiteY498" fmla="*/ 520876 h 5143500"/>
              <a:gd name="connsiteX499" fmla="*/ 4293853 w 9137327"/>
              <a:gd name="connsiteY499" fmla="*/ 463541 h 5143500"/>
              <a:gd name="connsiteX500" fmla="*/ 4309083 w 9137327"/>
              <a:gd name="connsiteY500" fmla="*/ 462904 h 5143500"/>
              <a:gd name="connsiteX501" fmla="*/ 4319365 w 9137327"/>
              <a:gd name="connsiteY501" fmla="*/ 462523 h 5143500"/>
              <a:gd name="connsiteX502" fmla="*/ 4327867 w 9137327"/>
              <a:gd name="connsiteY502" fmla="*/ 462523 h 5143500"/>
              <a:gd name="connsiteX503" fmla="*/ 4338148 w 9137327"/>
              <a:gd name="connsiteY503" fmla="*/ 462523 h 5143500"/>
              <a:gd name="connsiteX504" fmla="*/ 4347666 w 9137327"/>
              <a:gd name="connsiteY504" fmla="*/ 462523 h 5143500"/>
              <a:gd name="connsiteX505" fmla="*/ 4355788 w 9137327"/>
              <a:gd name="connsiteY505" fmla="*/ 462523 h 5143500"/>
              <a:gd name="connsiteX506" fmla="*/ 4366196 w 9137327"/>
              <a:gd name="connsiteY506" fmla="*/ 462904 h 5143500"/>
              <a:gd name="connsiteX507" fmla="*/ 4383202 w 9137327"/>
              <a:gd name="connsiteY507" fmla="*/ 463541 h 5143500"/>
              <a:gd name="connsiteX508" fmla="*/ 4383202 w 9137327"/>
              <a:gd name="connsiteY508" fmla="*/ 520876 h 5143500"/>
              <a:gd name="connsiteX509" fmla="*/ 4383202 w 9137327"/>
              <a:gd name="connsiteY509" fmla="*/ 525463 h 5143500"/>
              <a:gd name="connsiteX510" fmla="*/ 4383076 w 9137327"/>
              <a:gd name="connsiteY510" fmla="*/ 529667 h 5143500"/>
              <a:gd name="connsiteX511" fmla="*/ 4382823 w 9137327"/>
              <a:gd name="connsiteY511" fmla="*/ 533617 h 5143500"/>
              <a:gd name="connsiteX512" fmla="*/ 4382695 w 9137327"/>
              <a:gd name="connsiteY512" fmla="*/ 537185 h 5143500"/>
              <a:gd name="connsiteX513" fmla="*/ 4382441 w 9137327"/>
              <a:gd name="connsiteY513" fmla="*/ 540625 h 5143500"/>
              <a:gd name="connsiteX514" fmla="*/ 4381934 w 9137327"/>
              <a:gd name="connsiteY514" fmla="*/ 543937 h 5143500"/>
              <a:gd name="connsiteX515" fmla="*/ 4381426 w 9137327"/>
              <a:gd name="connsiteY515" fmla="*/ 547250 h 5143500"/>
              <a:gd name="connsiteX516" fmla="*/ 4380792 w 9137327"/>
              <a:gd name="connsiteY516" fmla="*/ 550435 h 5143500"/>
              <a:gd name="connsiteX517" fmla="*/ 4411505 w 9137327"/>
              <a:gd name="connsiteY517" fmla="*/ 550435 h 5143500"/>
              <a:gd name="connsiteX518" fmla="*/ 4410997 w 9137327"/>
              <a:gd name="connsiteY518" fmla="*/ 547250 h 5143500"/>
              <a:gd name="connsiteX519" fmla="*/ 4410490 w 9137327"/>
              <a:gd name="connsiteY519" fmla="*/ 543810 h 5143500"/>
              <a:gd name="connsiteX520" fmla="*/ 4410109 w 9137327"/>
              <a:gd name="connsiteY520" fmla="*/ 540369 h 5143500"/>
              <a:gd name="connsiteX521" fmla="*/ 4409729 w 9137327"/>
              <a:gd name="connsiteY521" fmla="*/ 536802 h 5143500"/>
              <a:gd name="connsiteX522" fmla="*/ 4409601 w 9137327"/>
              <a:gd name="connsiteY522" fmla="*/ 533107 h 5143500"/>
              <a:gd name="connsiteX523" fmla="*/ 4409348 w 9137327"/>
              <a:gd name="connsiteY523" fmla="*/ 529157 h 5143500"/>
              <a:gd name="connsiteX524" fmla="*/ 4409221 w 9137327"/>
              <a:gd name="connsiteY524" fmla="*/ 525209 h 5143500"/>
              <a:gd name="connsiteX525" fmla="*/ 4409221 w 9137327"/>
              <a:gd name="connsiteY525" fmla="*/ 520876 h 5143500"/>
              <a:gd name="connsiteX526" fmla="*/ 4409221 w 9137327"/>
              <a:gd name="connsiteY526" fmla="*/ 391937 h 5143500"/>
              <a:gd name="connsiteX527" fmla="*/ 4409221 w 9137327"/>
              <a:gd name="connsiteY527" fmla="*/ 387605 h 5143500"/>
              <a:gd name="connsiteX528" fmla="*/ 4409348 w 9137327"/>
              <a:gd name="connsiteY528" fmla="*/ 383527 h 5143500"/>
              <a:gd name="connsiteX529" fmla="*/ 4409601 w 9137327"/>
              <a:gd name="connsiteY529" fmla="*/ 379706 h 5143500"/>
              <a:gd name="connsiteX530" fmla="*/ 4409729 w 9137327"/>
              <a:gd name="connsiteY530" fmla="*/ 376011 h 5143500"/>
              <a:gd name="connsiteX531" fmla="*/ 4410109 w 9137327"/>
              <a:gd name="connsiteY531" fmla="*/ 372444 h 5143500"/>
              <a:gd name="connsiteX532" fmla="*/ 4410490 w 9137327"/>
              <a:gd name="connsiteY532" fmla="*/ 369003 h 5143500"/>
              <a:gd name="connsiteX533" fmla="*/ 4410997 w 9137327"/>
              <a:gd name="connsiteY533" fmla="*/ 365563 h 5143500"/>
              <a:gd name="connsiteX534" fmla="*/ 4411505 w 9137327"/>
              <a:gd name="connsiteY534" fmla="*/ 362378 h 5143500"/>
              <a:gd name="connsiteX535" fmla="*/ 4380792 w 9137327"/>
              <a:gd name="connsiteY535" fmla="*/ 362378 h 5143500"/>
              <a:gd name="connsiteX536" fmla="*/ 4381426 w 9137327"/>
              <a:gd name="connsiteY536" fmla="*/ 365563 h 5143500"/>
              <a:gd name="connsiteX537" fmla="*/ 4381934 w 9137327"/>
              <a:gd name="connsiteY537" fmla="*/ 368749 h 5143500"/>
              <a:gd name="connsiteX538" fmla="*/ 4382441 w 9137327"/>
              <a:gd name="connsiteY538" fmla="*/ 372188 h 5143500"/>
              <a:gd name="connsiteX539" fmla="*/ 4382695 w 9137327"/>
              <a:gd name="connsiteY539" fmla="*/ 375629 h 5143500"/>
              <a:gd name="connsiteX540" fmla="*/ 4382823 w 9137327"/>
              <a:gd name="connsiteY540" fmla="*/ 379069 h 5143500"/>
              <a:gd name="connsiteX541" fmla="*/ 4383076 w 9137327"/>
              <a:gd name="connsiteY541" fmla="*/ 383146 h 5143500"/>
              <a:gd name="connsiteX542" fmla="*/ 4383202 w 9137327"/>
              <a:gd name="connsiteY542" fmla="*/ 387223 h 5143500"/>
              <a:gd name="connsiteX543" fmla="*/ 4383202 w 9137327"/>
              <a:gd name="connsiteY543" fmla="*/ 391937 h 5143500"/>
              <a:gd name="connsiteX544" fmla="*/ 4383202 w 9137327"/>
              <a:gd name="connsiteY544" fmla="*/ 441628 h 5143500"/>
              <a:gd name="connsiteX545" fmla="*/ 4373938 w 9137327"/>
              <a:gd name="connsiteY545" fmla="*/ 441372 h 5143500"/>
              <a:gd name="connsiteX546" fmla="*/ 4361627 w 9137327"/>
              <a:gd name="connsiteY546" fmla="*/ 440990 h 5143500"/>
              <a:gd name="connsiteX547" fmla="*/ 4348681 w 9137327"/>
              <a:gd name="connsiteY547" fmla="*/ 440863 h 5143500"/>
              <a:gd name="connsiteX548" fmla="*/ 4337513 w 9137327"/>
              <a:gd name="connsiteY548" fmla="*/ 440863 h 5143500"/>
              <a:gd name="connsiteX549" fmla="*/ 4325964 w 9137327"/>
              <a:gd name="connsiteY549" fmla="*/ 440863 h 5143500"/>
              <a:gd name="connsiteX550" fmla="*/ 4313145 w 9137327"/>
              <a:gd name="connsiteY550" fmla="*/ 440990 h 5143500"/>
              <a:gd name="connsiteX551" fmla="*/ 4301723 w 9137327"/>
              <a:gd name="connsiteY551" fmla="*/ 441372 h 5143500"/>
              <a:gd name="connsiteX552" fmla="*/ 4293853 w 9137327"/>
              <a:gd name="connsiteY552" fmla="*/ 441628 h 5143500"/>
              <a:gd name="connsiteX553" fmla="*/ 4293853 w 9137327"/>
              <a:gd name="connsiteY553" fmla="*/ 391937 h 5143500"/>
              <a:gd name="connsiteX554" fmla="*/ 4293853 w 9137327"/>
              <a:gd name="connsiteY554" fmla="*/ 387223 h 5143500"/>
              <a:gd name="connsiteX555" fmla="*/ 4293981 w 9137327"/>
              <a:gd name="connsiteY555" fmla="*/ 383018 h 5143500"/>
              <a:gd name="connsiteX556" fmla="*/ 4294108 w 9137327"/>
              <a:gd name="connsiteY556" fmla="*/ 378942 h 5143500"/>
              <a:gd name="connsiteX557" fmla="*/ 4294361 w 9137327"/>
              <a:gd name="connsiteY557" fmla="*/ 375373 h 5143500"/>
              <a:gd name="connsiteX558" fmla="*/ 4294616 w 9137327"/>
              <a:gd name="connsiteY558" fmla="*/ 371806 h 5143500"/>
              <a:gd name="connsiteX559" fmla="*/ 4295123 w 9137327"/>
              <a:gd name="connsiteY559" fmla="*/ 368494 h 5143500"/>
              <a:gd name="connsiteX560" fmla="*/ 4295504 w 9137327"/>
              <a:gd name="connsiteY560" fmla="*/ 365309 h 5143500"/>
              <a:gd name="connsiteX561" fmla="*/ 4296012 w 9137327"/>
              <a:gd name="connsiteY561" fmla="*/ 362378 h 5143500"/>
              <a:gd name="connsiteX562" fmla="*/ 5012071 w 9137327"/>
              <a:gd name="connsiteY562" fmla="*/ 361995 h 5143500"/>
              <a:gd name="connsiteX563" fmla="*/ 5011182 w 9137327"/>
              <a:gd name="connsiteY563" fmla="*/ 366073 h 5143500"/>
              <a:gd name="connsiteX564" fmla="*/ 5010295 w 9137327"/>
              <a:gd name="connsiteY564" fmla="*/ 370150 h 5143500"/>
              <a:gd name="connsiteX565" fmla="*/ 5009152 w 9137327"/>
              <a:gd name="connsiteY565" fmla="*/ 374354 h 5143500"/>
              <a:gd name="connsiteX566" fmla="*/ 5008010 w 9137327"/>
              <a:gd name="connsiteY566" fmla="*/ 378558 h 5143500"/>
              <a:gd name="connsiteX567" fmla="*/ 5006741 w 9137327"/>
              <a:gd name="connsiteY567" fmla="*/ 382764 h 5143500"/>
              <a:gd name="connsiteX568" fmla="*/ 5005218 w 9137327"/>
              <a:gd name="connsiteY568" fmla="*/ 387095 h 5143500"/>
              <a:gd name="connsiteX569" fmla="*/ 5003567 w 9137327"/>
              <a:gd name="connsiteY569" fmla="*/ 391555 h 5143500"/>
              <a:gd name="connsiteX570" fmla="*/ 5001791 w 9137327"/>
              <a:gd name="connsiteY570" fmla="*/ 396141 h 5143500"/>
              <a:gd name="connsiteX571" fmla="*/ 4953182 w 9137327"/>
              <a:gd name="connsiteY571" fmla="*/ 522278 h 5143500"/>
              <a:gd name="connsiteX572" fmla="*/ 4949121 w 9137327"/>
              <a:gd name="connsiteY572" fmla="*/ 531323 h 5143500"/>
              <a:gd name="connsiteX573" fmla="*/ 4947217 w 9137327"/>
              <a:gd name="connsiteY573" fmla="*/ 535273 h 5143500"/>
              <a:gd name="connsiteX574" fmla="*/ 4945314 w 9137327"/>
              <a:gd name="connsiteY574" fmla="*/ 539223 h 5143500"/>
              <a:gd name="connsiteX575" fmla="*/ 4943410 w 9137327"/>
              <a:gd name="connsiteY575" fmla="*/ 542918 h 5143500"/>
              <a:gd name="connsiteX576" fmla="*/ 4941379 w 9137327"/>
              <a:gd name="connsiteY576" fmla="*/ 546485 h 5143500"/>
              <a:gd name="connsiteX577" fmla="*/ 4939222 w 9137327"/>
              <a:gd name="connsiteY577" fmla="*/ 550180 h 5143500"/>
              <a:gd name="connsiteX578" fmla="*/ 4936937 w 9137327"/>
              <a:gd name="connsiteY578" fmla="*/ 553875 h 5143500"/>
              <a:gd name="connsiteX579" fmla="*/ 4968412 w 9137327"/>
              <a:gd name="connsiteY579" fmla="*/ 553875 h 5143500"/>
              <a:gd name="connsiteX580" fmla="*/ 4970190 w 9137327"/>
              <a:gd name="connsiteY580" fmla="*/ 547249 h 5143500"/>
              <a:gd name="connsiteX581" fmla="*/ 4971839 w 9137327"/>
              <a:gd name="connsiteY581" fmla="*/ 541771 h 5143500"/>
              <a:gd name="connsiteX582" fmla="*/ 4973743 w 9137327"/>
              <a:gd name="connsiteY582" fmla="*/ 536038 h 5143500"/>
              <a:gd name="connsiteX583" fmla="*/ 4976408 w 9137327"/>
              <a:gd name="connsiteY583" fmla="*/ 528392 h 5143500"/>
              <a:gd name="connsiteX584" fmla="*/ 4986942 w 9137327"/>
              <a:gd name="connsiteY584" fmla="*/ 497815 h 5143500"/>
              <a:gd name="connsiteX585" fmla="*/ 5015244 w 9137327"/>
              <a:gd name="connsiteY585" fmla="*/ 496923 h 5143500"/>
              <a:gd name="connsiteX586" fmla="*/ 5026540 w 9137327"/>
              <a:gd name="connsiteY586" fmla="*/ 496667 h 5143500"/>
              <a:gd name="connsiteX587" fmla="*/ 5031870 w 9137327"/>
              <a:gd name="connsiteY587" fmla="*/ 496667 h 5143500"/>
              <a:gd name="connsiteX588" fmla="*/ 5039740 w 9137327"/>
              <a:gd name="connsiteY588" fmla="*/ 496923 h 5143500"/>
              <a:gd name="connsiteX589" fmla="*/ 5063853 w 9137327"/>
              <a:gd name="connsiteY589" fmla="*/ 497815 h 5143500"/>
              <a:gd name="connsiteX590" fmla="*/ 5072991 w 9137327"/>
              <a:gd name="connsiteY590" fmla="*/ 525207 h 5143500"/>
              <a:gd name="connsiteX591" fmla="*/ 5075656 w 9137327"/>
              <a:gd name="connsiteY591" fmla="*/ 533361 h 5143500"/>
              <a:gd name="connsiteX592" fmla="*/ 5078321 w 9137327"/>
              <a:gd name="connsiteY592" fmla="*/ 541898 h 5143500"/>
              <a:gd name="connsiteX593" fmla="*/ 5079845 w 9137327"/>
              <a:gd name="connsiteY593" fmla="*/ 547504 h 5143500"/>
              <a:gd name="connsiteX594" fmla="*/ 5080353 w 9137327"/>
              <a:gd name="connsiteY594" fmla="*/ 550307 h 5143500"/>
              <a:gd name="connsiteX595" fmla="*/ 5080860 w 9137327"/>
              <a:gd name="connsiteY595" fmla="*/ 553747 h 5143500"/>
              <a:gd name="connsiteX596" fmla="*/ 5115127 w 9137327"/>
              <a:gd name="connsiteY596" fmla="*/ 553747 h 5143500"/>
              <a:gd name="connsiteX597" fmla="*/ 5109035 w 9137327"/>
              <a:gd name="connsiteY597" fmla="*/ 542663 h 5143500"/>
              <a:gd name="connsiteX598" fmla="*/ 5106878 w 9137327"/>
              <a:gd name="connsiteY598" fmla="*/ 538458 h 5143500"/>
              <a:gd name="connsiteX599" fmla="*/ 5106878 w 9137327"/>
              <a:gd name="connsiteY599" fmla="*/ 538331 h 5143500"/>
              <a:gd name="connsiteX600" fmla="*/ 5104974 w 9137327"/>
              <a:gd name="connsiteY600" fmla="*/ 534508 h 5143500"/>
              <a:gd name="connsiteX601" fmla="*/ 5103070 w 9137327"/>
              <a:gd name="connsiteY601" fmla="*/ 530686 h 5143500"/>
              <a:gd name="connsiteX602" fmla="*/ 5101420 w 9137327"/>
              <a:gd name="connsiteY602" fmla="*/ 526865 h 5143500"/>
              <a:gd name="connsiteX603" fmla="*/ 5097232 w 9137327"/>
              <a:gd name="connsiteY603" fmla="*/ 516926 h 5143500"/>
              <a:gd name="connsiteX604" fmla="*/ 5038724 w 9137327"/>
              <a:gd name="connsiteY604" fmla="*/ 361995 h 5143500"/>
              <a:gd name="connsiteX605" fmla="*/ 5105989 w 9137327"/>
              <a:gd name="connsiteY605" fmla="*/ 359320 h 5143500"/>
              <a:gd name="connsiteX606" fmla="*/ 5105989 w 9137327"/>
              <a:gd name="connsiteY606" fmla="*/ 381871 h 5143500"/>
              <a:gd name="connsiteX607" fmla="*/ 5110558 w 9137327"/>
              <a:gd name="connsiteY607" fmla="*/ 381362 h 5143500"/>
              <a:gd name="connsiteX608" fmla="*/ 5115889 w 9137327"/>
              <a:gd name="connsiteY608" fmla="*/ 380979 h 5143500"/>
              <a:gd name="connsiteX609" fmla="*/ 5122742 w 9137327"/>
              <a:gd name="connsiteY609" fmla="*/ 380725 h 5143500"/>
              <a:gd name="connsiteX610" fmla="*/ 5131880 w 9137327"/>
              <a:gd name="connsiteY610" fmla="*/ 380725 h 5143500"/>
              <a:gd name="connsiteX611" fmla="*/ 5164751 w 9137327"/>
              <a:gd name="connsiteY611" fmla="*/ 380725 h 5143500"/>
              <a:gd name="connsiteX612" fmla="*/ 5164751 w 9137327"/>
              <a:gd name="connsiteY612" fmla="*/ 520620 h 5143500"/>
              <a:gd name="connsiteX613" fmla="*/ 5164625 w 9137327"/>
              <a:gd name="connsiteY613" fmla="*/ 524953 h 5143500"/>
              <a:gd name="connsiteX614" fmla="*/ 5164497 w 9137327"/>
              <a:gd name="connsiteY614" fmla="*/ 529030 h 5143500"/>
              <a:gd name="connsiteX615" fmla="*/ 5164370 w 9137327"/>
              <a:gd name="connsiteY615" fmla="*/ 532980 h 5143500"/>
              <a:gd name="connsiteX616" fmla="*/ 5164117 w 9137327"/>
              <a:gd name="connsiteY616" fmla="*/ 536675 h 5143500"/>
              <a:gd name="connsiteX617" fmla="*/ 5163736 w 9137327"/>
              <a:gd name="connsiteY617" fmla="*/ 540115 h 5143500"/>
              <a:gd name="connsiteX618" fmla="*/ 5163355 w 9137327"/>
              <a:gd name="connsiteY618" fmla="*/ 543683 h 5143500"/>
              <a:gd name="connsiteX619" fmla="*/ 5162847 w 9137327"/>
              <a:gd name="connsiteY619" fmla="*/ 547122 h 5143500"/>
              <a:gd name="connsiteX620" fmla="*/ 5162340 w 9137327"/>
              <a:gd name="connsiteY620" fmla="*/ 550435 h 5143500"/>
              <a:gd name="connsiteX621" fmla="*/ 5192926 w 9137327"/>
              <a:gd name="connsiteY621" fmla="*/ 550435 h 5143500"/>
              <a:gd name="connsiteX622" fmla="*/ 5192418 w 9137327"/>
              <a:gd name="connsiteY622" fmla="*/ 547122 h 5143500"/>
              <a:gd name="connsiteX623" fmla="*/ 5192039 w 9137327"/>
              <a:gd name="connsiteY623" fmla="*/ 543683 h 5143500"/>
              <a:gd name="connsiteX624" fmla="*/ 5191531 w 9137327"/>
              <a:gd name="connsiteY624" fmla="*/ 540242 h 5143500"/>
              <a:gd name="connsiteX625" fmla="*/ 5191150 w 9137327"/>
              <a:gd name="connsiteY625" fmla="*/ 536802 h 5143500"/>
              <a:gd name="connsiteX626" fmla="*/ 5190895 w 9137327"/>
              <a:gd name="connsiteY626" fmla="*/ 533234 h 5143500"/>
              <a:gd name="connsiteX627" fmla="*/ 5190642 w 9137327"/>
              <a:gd name="connsiteY627" fmla="*/ 529284 h 5143500"/>
              <a:gd name="connsiteX628" fmla="*/ 5190642 w 9137327"/>
              <a:gd name="connsiteY628" fmla="*/ 525207 h 5143500"/>
              <a:gd name="connsiteX629" fmla="*/ 5190516 w 9137327"/>
              <a:gd name="connsiteY629" fmla="*/ 520620 h 5143500"/>
              <a:gd name="connsiteX630" fmla="*/ 5190516 w 9137327"/>
              <a:gd name="connsiteY630" fmla="*/ 380725 h 5143500"/>
              <a:gd name="connsiteX631" fmla="*/ 5223514 w 9137327"/>
              <a:gd name="connsiteY631" fmla="*/ 380725 h 5143500"/>
              <a:gd name="connsiteX632" fmla="*/ 5229732 w 9137327"/>
              <a:gd name="connsiteY632" fmla="*/ 380725 h 5143500"/>
              <a:gd name="connsiteX633" fmla="*/ 5235698 w 9137327"/>
              <a:gd name="connsiteY633" fmla="*/ 380979 h 5143500"/>
              <a:gd name="connsiteX634" fmla="*/ 5242043 w 9137327"/>
              <a:gd name="connsiteY634" fmla="*/ 381362 h 5143500"/>
              <a:gd name="connsiteX635" fmla="*/ 5249150 w 9137327"/>
              <a:gd name="connsiteY635" fmla="*/ 381871 h 5143500"/>
              <a:gd name="connsiteX636" fmla="*/ 5249150 w 9137327"/>
              <a:gd name="connsiteY636" fmla="*/ 359320 h 5143500"/>
              <a:gd name="connsiteX637" fmla="*/ 4524968 w 9137327"/>
              <a:gd name="connsiteY637" fmla="*/ 356517 h 5143500"/>
              <a:gd name="connsiteX638" fmla="*/ 4521288 w 9137327"/>
              <a:gd name="connsiteY638" fmla="*/ 357153 h 5143500"/>
              <a:gd name="connsiteX639" fmla="*/ 4517735 w 9137327"/>
              <a:gd name="connsiteY639" fmla="*/ 357663 h 5143500"/>
              <a:gd name="connsiteX640" fmla="*/ 4514181 w 9137327"/>
              <a:gd name="connsiteY640" fmla="*/ 358428 h 5143500"/>
              <a:gd name="connsiteX641" fmla="*/ 4510754 w 9137327"/>
              <a:gd name="connsiteY641" fmla="*/ 359320 h 5143500"/>
              <a:gd name="connsiteX642" fmla="*/ 4507327 w 9137327"/>
              <a:gd name="connsiteY642" fmla="*/ 360340 h 5143500"/>
              <a:gd name="connsiteX643" fmla="*/ 4504028 w 9137327"/>
              <a:gd name="connsiteY643" fmla="*/ 361613 h 5143500"/>
              <a:gd name="connsiteX644" fmla="*/ 4500727 w 9137327"/>
              <a:gd name="connsiteY644" fmla="*/ 363015 h 5143500"/>
              <a:gd name="connsiteX645" fmla="*/ 4497428 w 9137327"/>
              <a:gd name="connsiteY645" fmla="*/ 364544 h 5143500"/>
              <a:gd name="connsiteX646" fmla="*/ 4494255 w 9137327"/>
              <a:gd name="connsiteY646" fmla="*/ 366200 h 5143500"/>
              <a:gd name="connsiteX647" fmla="*/ 4491209 w 9137327"/>
              <a:gd name="connsiteY647" fmla="*/ 368238 h 5143500"/>
              <a:gd name="connsiteX648" fmla="*/ 4488163 w 9137327"/>
              <a:gd name="connsiteY648" fmla="*/ 370277 h 5143500"/>
              <a:gd name="connsiteX649" fmla="*/ 4485116 w 9137327"/>
              <a:gd name="connsiteY649" fmla="*/ 372442 h 5143500"/>
              <a:gd name="connsiteX650" fmla="*/ 4482198 w 9137327"/>
              <a:gd name="connsiteY650" fmla="*/ 374864 h 5143500"/>
              <a:gd name="connsiteX651" fmla="*/ 4479405 w 9137327"/>
              <a:gd name="connsiteY651" fmla="*/ 377412 h 5143500"/>
              <a:gd name="connsiteX652" fmla="*/ 4477629 w 9137327"/>
              <a:gd name="connsiteY652" fmla="*/ 379068 h 5143500"/>
              <a:gd name="connsiteX653" fmla="*/ 4475852 w 9137327"/>
              <a:gd name="connsiteY653" fmla="*/ 380979 h 5143500"/>
              <a:gd name="connsiteX654" fmla="*/ 4474202 w 9137327"/>
              <a:gd name="connsiteY654" fmla="*/ 382891 h 5143500"/>
              <a:gd name="connsiteX655" fmla="*/ 4472552 w 9137327"/>
              <a:gd name="connsiteY655" fmla="*/ 384674 h 5143500"/>
              <a:gd name="connsiteX656" fmla="*/ 4471029 w 9137327"/>
              <a:gd name="connsiteY656" fmla="*/ 386712 h 5143500"/>
              <a:gd name="connsiteX657" fmla="*/ 4469507 w 9137327"/>
              <a:gd name="connsiteY657" fmla="*/ 388751 h 5143500"/>
              <a:gd name="connsiteX658" fmla="*/ 4467984 w 9137327"/>
              <a:gd name="connsiteY658" fmla="*/ 390789 h 5143500"/>
              <a:gd name="connsiteX659" fmla="*/ 4466587 w 9137327"/>
              <a:gd name="connsiteY659" fmla="*/ 392828 h 5143500"/>
              <a:gd name="connsiteX660" fmla="*/ 4465191 w 9137327"/>
              <a:gd name="connsiteY660" fmla="*/ 395122 h 5143500"/>
              <a:gd name="connsiteX661" fmla="*/ 4463922 w 9137327"/>
              <a:gd name="connsiteY661" fmla="*/ 397415 h 5143500"/>
              <a:gd name="connsiteX662" fmla="*/ 4462652 w 9137327"/>
              <a:gd name="connsiteY662" fmla="*/ 399709 h 5143500"/>
              <a:gd name="connsiteX663" fmla="*/ 4461510 w 9137327"/>
              <a:gd name="connsiteY663" fmla="*/ 402130 h 5143500"/>
              <a:gd name="connsiteX664" fmla="*/ 4460369 w 9137327"/>
              <a:gd name="connsiteY664" fmla="*/ 404423 h 5143500"/>
              <a:gd name="connsiteX665" fmla="*/ 4459099 w 9137327"/>
              <a:gd name="connsiteY665" fmla="*/ 406971 h 5143500"/>
              <a:gd name="connsiteX666" fmla="*/ 4458210 w 9137327"/>
              <a:gd name="connsiteY666" fmla="*/ 409519 h 5143500"/>
              <a:gd name="connsiteX667" fmla="*/ 4457196 w 9137327"/>
              <a:gd name="connsiteY667" fmla="*/ 412067 h 5143500"/>
              <a:gd name="connsiteX668" fmla="*/ 4456307 w 9137327"/>
              <a:gd name="connsiteY668" fmla="*/ 414743 h 5143500"/>
              <a:gd name="connsiteX669" fmla="*/ 4455419 w 9137327"/>
              <a:gd name="connsiteY669" fmla="*/ 417418 h 5143500"/>
              <a:gd name="connsiteX670" fmla="*/ 4454658 w 9137327"/>
              <a:gd name="connsiteY670" fmla="*/ 420094 h 5143500"/>
              <a:gd name="connsiteX671" fmla="*/ 4453769 w 9137327"/>
              <a:gd name="connsiteY671" fmla="*/ 422897 h 5143500"/>
              <a:gd name="connsiteX672" fmla="*/ 4453135 w 9137327"/>
              <a:gd name="connsiteY672" fmla="*/ 425828 h 5143500"/>
              <a:gd name="connsiteX673" fmla="*/ 4452627 w 9137327"/>
              <a:gd name="connsiteY673" fmla="*/ 428631 h 5143500"/>
              <a:gd name="connsiteX674" fmla="*/ 4452119 w 9137327"/>
              <a:gd name="connsiteY674" fmla="*/ 431688 h 5143500"/>
              <a:gd name="connsiteX675" fmla="*/ 4451610 w 9137327"/>
              <a:gd name="connsiteY675" fmla="*/ 434747 h 5143500"/>
              <a:gd name="connsiteX676" fmla="*/ 4451103 w 9137327"/>
              <a:gd name="connsiteY676" fmla="*/ 437805 h 5143500"/>
              <a:gd name="connsiteX677" fmla="*/ 4450723 w 9137327"/>
              <a:gd name="connsiteY677" fmla="*/ 440863 h 5143500"/>
              <a:gd name="connsiteX678" fmla="*/ 4450342 w 9137327"/>
              <a:gd name="connsiteY678" fmla="*/ 443919 h 5143500"/>
              <a:gd name="connsiteX679" fmla="*/ 4450342 w 9137327"/>
              <a:gd name="connsiteY679" fmla="*/ 447359 h 5143500"/>
              <a:gd name="connsiteX680" fmla="*/ 4449834 w 9137327"/>
              <a:gd name="connsiteY680" fmla="*/ 450546 h 5143500"/>
              <a:gd name="connsiteX681" fmla="*/ 4449834 w 9137327"/>
              <a:gd name="connsiteY681" fmla="*/ 471695 h 5143500"/>
              <a:gd name="connsiteX682" fmla="*/ 4450342 w 9137327"/>
              <a:gd name="connsiteY682" fmla="*/ 476919 h 5143500"/>
              <a:gd name="connsiteX683" fmla="*/ 4450850 w 9137327"/>
              <a:gd name="connsiteY683" fmla="*/ 482015 h 5143500"/>
              <a:gd name="connsiteX684" fmla="*/ 4451610 w 9137327"/>
              <a:gd name="connsiteY684" fmla="*/ 486984 h 5143500"/>
              <a:gd name="connsiteX685" fmla="*/ 4452499 w 9137327"/>
              <a:gd name="connsiteY685" fmla="*/ 491698 h 5143500"/>
              <a:gd name="connsiteX686" fmla="*/ 4453514 w 9137327"/>
              <a:gd name="connsiteY686" fmla="*/ 496412 h 5143500"/>
              <a:gd name="connsiteX687" fmla="*/ 4454784 w 9137327"/>
              <a:gd name="connsiteY687" fmla="*/ 501000 h 5143500"/>
              <a:gd name="connsiteX688" fmla="*/ 4456053 w 9137327"/>
              <a:gd name="connsiteY688" fmla="*/ 505204 h 5143500"/>
              <a:gd name="connsiteX689" fmla="*/ 4457576 w 9137327"/>
              <a:gd name="connsiteY689" fmla="*/ 509408 h 5143500"/>
              <a:gd name="connsiteX690" fmla="*/ 4459099 w 9137327"/>
              <a:gd name="connsiteY690" fmla="*/ 513486 h 5143500"/>
              <a:gd name="connsiteX691" fmla="*/ 4460876 w 9137327"/>
              <a:gd name="connsiteY691" fmla="*/ 517309 h 5143500"/>
              <a:gd name="connsiteX692" fmla="*/ 4462907 w 9137327"/>
              <a:gd name="connsiteY692" fmla="*/ 521130 h 5143500"/>
              <a:gd name="connsiteX693" fmla="*/ 4464811 w 9137327"/>
              <a:gd name="connsiteY693" fmla="*/ 524571 h 5143500"/>
              <a:gd name="connsiteX694" fmla="*/ 4467095 w 9137327"/>
              <a:gd name="connsiteY694" fmla="*/ 528010 h 5143500"/>
              <a:gd name="connsiteX695" fmla="*/ 4469380 w 9137327"/>
              <a:gd name="connsiteY695" fmla="*/ 531069 h 5143500"/>
              <a:gd name="connsiteX696" fmla="*/ 4471918 w 9137327"/>
              <a:gd name="connsiteY696" fmla="*/ 534127 h 5143500"/>
              <a:gd name="connsiteX697" fmla="*/ 4474583 w 9137327"/>
              <a:gd name="connsiteY697" fmla="*/ 536929 h 5143500"/>
              <a:gd name="connsiteX698" fmla="*/ 4477248 w 9137327"/>
              <a:gd name="connsiteY698" fmla="*/ 539604 h 5143500"/>
              <a:gd name="connsiteX699" fmla="*/ 4480167 w 9137327"/>
              <a:gd name="connsiteY699" fmla="*/ 542153 h 5143500"/>
              <a:gd name="connsiteX700" fmla="*/ 4483213 w 9137327"/>
              <a:gd name="connsiteY700" fmla="*/ 544446 h 5143500"/>
              <a:gd name="connsiteX701" fmla="*/ 4486386 w 9137327"/>
              <a:gd name="connsiteY701" fmla="*/ 546612 h 5143500"/>
              <a:gd name="connsiteX702" fmla="*/ 4489685 w 9137327"/>
              <a:gd name="connsiteY702" fmla="*/ 548397 h 5143500"/>
              <a:gd name="connsiteX703" fmla="*/ 4492986 w 9137327"/>
              <a:gd name="connsiteY703" fmla="*/ 550180 h 5143500"/>
              <a:gd name="connsiteX704" fmla="*/ 4496666 w 9137327"/>
              <a:gd name="connsiteY704" fmla="*/ 551836 h 5143500"/>
              <a:gd name="connsiteX705" fmla="*/ 4500346 w 9137327"/>
              <a:gd name="connsiteY705" fmla="*/ 553110 h 5143500"/>
              <a:gd name="connsiteX706" fmla="*/ 4504028 w 9137327"/>
              <a:gd name="connsiteY706" fmla="*/ 554257 h 5143500"/>
              <a:gd name="connsiteX707" fmla="*/ 4507962 w 9137327"/>
              <a:gd name="connsiteY707" fmla="*/ 555276 h 5143500"/>
              <a:gd name="connsiteX708" fmla="*/ 4511896 w 9137327"/>
              <a:gd name="connsiteY708" fmla="*/ 555913 h 5143500"/>
              <a:gd name="connsiteX709" fmla="*/ 4516085 w 9137327"/>
              <a:gd name="connsiteY709" fmla="*/ 556422 h 5143500"/>
              <a:gd name="connsiteX710" fmla="*/ 4520146 w 9137327"/>
              <a:gd name="connsiteY710" fmla="*/ 556805 h 5143500"/>
              <a:gd name="connsiteX711" fmla="*/ 4531314 w 9137327"/>
              <a:gd name="connsiteY711" fmla="*/ 556805 h 5143500"/>
              <a:gd name="connsiteX712" fmla="*/ 4533599 w 9137327"/>
              <a:gd name="connsiteY712" fmla="*/ 556422 h 5143500"/>
              <a:gd name="connsiteX713" fmla="*/ 4535883 w 9137327"/>
              <a:gd name="connsiteY713" fmla="*/ 556168 h 5143500"/>
              <a:gd name="connsiteX714" fmla="*/ 4538041 w 9137327"/>
              <a:gd name="connsiteY714" fmla="*/ 555913 h 5143500"/>
              <a:gd name="connsiteX715" fmla="*/ 4540198 w 9137327"/>
              <a:gd name="connsiteY715" fmla="*/ 555532 h 5143500"/>
              <a:gd name="connsiteX716" fmla="*/ 4542356 w 9137327"/>
              <a:gd name="connsiteY716" fmla="*/ 555149 h 5143500"/>
              <a:gd name="connsiteX717" fmla="*/ 4544386 w 9137327"/>
              <a:gd name="connsiteY717" fmla="*/ 554511 h 5143500"/>
              <a:gd name="connsiteX718" fmla="*/ 4546545 w 9137327"/>
              <a:gd name="connsiteY718" fmla="*/ 554003 h 5143500"/>
              <a:gd name="connsiteX719" fmla="*/ 4548448 w 9137327"/>
              <a:gd name="connsiteY719" fmla="*/ 553492 h 5143500"/>
              <a:gd name="connsiteX720" fmla="*/ 4550478 w 9137327"/>
              <a:gd name="connsiteY720" fmla="*/ 552855 h 5143500"/>
              <a:gd name="connsiteX721" fmla="*/ 4552509 w 9137327"/>
              <a:gd name="connsiteY721" fmla="*/ 552218 h 5143500"/>
              <a:gd name="connsiteX722" fmla="*/ 4554413 w 9137327"/>
              <a:gd name="connsiteY722" fmla="*/ 551326 h 5143500"/>
              <a:gd name="connsiteX723" fmla="*/ 4556317 w 9137327"/>
              <a:gd name="connsiteY723" fmla="*/ 550435 h 5143500"/>
              <a:gd name="connsiteX724" fmla="*/ 4558221 w 9137327"/>
              <a:gd name="connsiteY724" fmla="*/ 549543 h 5143500"/>
              <a:gd name="connsiteX725" fmla="*/ 4560124 w 9137327"/>
              <a:gd name="connsiteY725" fmla="*/ 548651 h 5143500"/>
              <a:gd name="connsiteX726" fmla="*/ 4561901 w 9137327"/>
              <a:gd name="connsiteY726" fmla="*/ 547758 h 5143500"/>
              <a:gd name="connsiteX727" fmla="*/ 4563805 w 9137327"/>
              <a:gd name="connsiteY727" fmla="*/ 546739 h 5143500"/>
              <a:gd name="connsiteX728" fmla="*/ 4565708 w 9137327"/>
              <a:gd name="connsiteY728" fmla="*/ 545593 h 5143500"/>
              <a:gd name="connsiteX729" fmla="*/ 4567359 w 9137327"/>
              <a:gd name="connsiteY729" fmla="*/ 544574 h 5143500"/>
              <a:gd name="connsiteX730" fmla="*/ 4569135 w 9137327"/>
              <a:gd name="connsiteY730" fmla="*/ 543300 h 5143500"/>
              <a:gd name="connsiteX731" fmla="*/ 4570658 w 9137327"/>
              <a:gd name="connsiteY731" fmla="*/ 542025 h 5143500"/>
              <a:gd name="connsiteX732" fmla="*/ 4572308 w 9137327"/>
              <a:gd name="connsiteY732" fmla="*/ 540751 h 5143500"/>
              <a:gd name="connsiteX733" fmla="*/ 4575608 w 9137327"/>
              <a:gd name="connsiteY733" fmla="*/ 538075 h 5143500"/>
              <a:gd name="connsiteX734" fmla="*/ 4578654 w 9137327"/>
              <a:gd name="connsiteY734" fmla="*/ 535146 h 5143500"/>
              <a:gd name="connsiteX735" fmla="*/ 4581700 w 9137327"/>
              <a:gd name="connsiteY735" fmla="*/ 532088 h 5143500"/>
              <a:gd name="connsiteX736" fmla="*/ 4584492 w 9137327"/>
              <a:gd name="connsiteY736" fmla="*/ 528648 h 5143500"/>
              <a:gd name="connsiteX737" fmla="*/ 4587158 w 9137327"/>
              <a:gd name="connsiteY737" fmla="*/ 525207 h 5143500"/>
              <a:gd name="connsiteX738" fmla="*/ 4589695 w 9137327"/>
              <a:gd name="connsiteY738" fmla="*/ 521640 h 5143500"/>
              <a:gd name="connsiteX739" fmla="*/ 4591980 w 9137327"/>
              <a:gd name="connsiteY739" fmla="*/ 517945 h 5143500"/>
              <a:gd name="connsiteX740" fmla="*/ 4594264 w 9137327"/>
              <a:gd name="connsiteY740" fmla="*/ 513995 h 5143500"/>
              <a:gd name="connsiteX741" fmla="*/ 4596168 w 9137327"/>
              <a:gd name="connsiteY741" fmla="*/ 509918 h 5143500"/>
              <a:gd name="connsiteX742" fmla="*/ 4598072 w 9137327"/>
              <a:gd name="connsiteY742" fmla="*/ 505587 h 5143500"/>
              <a:gd name="connsiteX743" fmla="*/ 4599850 w 9137327"/>
              <a:gd name="connsiteY743" fmla="*/ 501254 h 5143500"/>
              <a:gd name="connsiteX744" fmla="*/ 4601373 w 9137327"/>
              <a:gd name="connsiteY744" fmla="*/ 496667 h 5143500"/>
              <a:gd name="connsiteX745" fmla="*/ 4602768 w 9137327"/>
              <a:gd name="connsiteY745" fmla="*/ 491954 h 5143500"/>
              <a:gd name="connsiteX746" fmla="*/ 4604037 w 9137327"/>
              <a:gd name="connsiteY746" fmla="*/ 487111 h 5143500"/>
              <a:gd name="connsiteX747" fmla="*/ 4605053 w 9137327"/>
              <a:gd name="connsiteY747" fmla="*/ 482143 h 5143500"/>
              <a:gd name="connsiteX748" fmla="*/ 4605941 w 9137327"/>
              <a:gd name="connsiteY748" fmla="*/ 477046 h 5143500"/>
              <a:gd name="connsiteX749" fmla="*/ 4606576 w 9137327"/>
              <a:gd name="connsiteY749" fmla="*/ 471822 h 5143500"/>
              <a:gd name="connsiteX750" fmla="*/ 4607083 w 9137327"/>
              <a:gd name="connsiteY750" fmla="*/ 466472 h 5143500"/>
              <a:gd name="connsiteX751" fmla="*/ 4607337 w 9137327"/>
              <a:gd name="connsiteY751" fmla="*/ 460993 h 5143500"/>
              <a:gd name="connsiteX752" fmla="*/ 4607337 w 9137327"/>
              <a:gd name="connsiteY752" fmla="*/ 444430 h 5143500"/>
              <a:gd name="connsiteX753" fmla="*/ 4607591 w 9137327"/>
              <a:gd name="connsiteY753" fmla="*/ 444302 h 5143500"/>
              <a:gd name="connsiteX754" fmla="*/ 4607083 w 9137327"/>
              <a:gd name="connsiteY754" fmla="*/ 438951 h 5143500"/>
              <a:gd name="connsiteX755" fmla="*/ 4606576 w 9137327"/>
              <a:gd name="connsiteY755" fmla="*/ 433726 h 5143500"/>
              <a:gd name="connsiteX756" fmla="*/ 4605814 w 9137327"/>
              <a:gd name="connsiteY756" fmla="*/ 428631 h 5143500"/>
              <a:gd name="connsiteX757" fmla="*/ 4604926 w 9137327"/>
              <a:gd name="connsiteY757" fmla="*/ 423789 h 5143500"/>
              <a:gd name="connsiteX758" fmla="*/ 4603910 w 9137327"/>
              <a:gd name="connsiteY758" fmla="*/ 419075 h 5143500"/>
              <a:gd name="connsiteX759" fmla="*/ 4602641 w 9137327"/>
              <a:gd name="connsiteY759" fmla="*/ 414361 h 5143500"/>
              <a:gd name="connsiteX760" fmla="*/ 4601245 w 9137327"/>
              <a:gd name="connsiteY760" fmla="*/ 409902 h 5143500"/>
              <a:gd name="connsiteX761" fmla="*/ 4599722 w 9137327"/>
              <a:gd name="connsiteY761" fmla="*/ 405569 h 5143500"/>
              <a:gd name="connsiteX762" fmla="*/ 4598072 w 9137327"/>
              <a:gd name="connsiteY762" fmla="*/ 401365 h 5143500"/>
              <a:gd name="connsiteX763" fmla="*/ 4596168 w 9137327"/>
              <a:gd name="connsiteY763" fmla="*/ 397415 h 5143500"/>
              <a:gd name="connsiteX764" fmla="*/ 4594264 w 9137327"/>
              <a:gd name="connsiteY764" fmla="*/ 393593 h 5143500"/>
              <a:gd name="connsiteX765" fmla="*/ 4592107 w 9137327"/>
              <a:gd name="connsiteY765" fmla="*/ 389770 h 5143500"/>
              <a:gd name="connsiteX766" fmla="*/ 4589823 w 9137327"/>
              <a:gd name="connsiteY766" fmla="*/ 386331 h 5143500"/>
              <a:gd name="connsiteX767" fmla="*/ 4587411 w 9137327"/>
              <a:gd name="connsiteY767" fmla="*/ 383018 h 5143500"/>
              <a:gd name="connsiteX768" fmla="*/ 4584873 w 9137327"/>
              <a:gd name="connsiteY768" fmla="*/ 379960 h 5143500"/>
              <a:gd name="connsiteX769" fmla="*/ 4582208 w 9137327"/>
              <a:gd name="connsiteY769" fmla="*/ 377029 h 5143500"/>
              <a:gd name="connsiteX770" fmla="*/ 4579415 w 9137327"/>
              <a:gd name="connsiteY770" fmla="*/ 374354 h 5143500"/>
              <a:gd name="connsiteX771" fmla="*/ 4576497 w 9137327"/>
              <a:gd name="connsiteY771" fmla="*/ 371679 h 5143500"/>
              <a:gd name="connsiteX772" fmla="*/ 4573450 w 9137327"/>
              <a:gd name="connsiteY772" fmla="*/ 369258 h 5143500"/>
              <a:gd name="connsiteX773" fmla="*/ 4570405 w 9137327"/>
              <a:gd name="connsiteY773" fmla="*/ 367092 h 5143500"/>
              <a:gd name="connsiteX774" fmla="*/ 4567105 w 9137327"/>
              <a:gd name="connsiteY774" fmla="*/ 365053 h 5143500"/>
              <a:gd name="connsiteX775" fmla="*/ 4563677 w 9137327"/>
              <a:gd name="connsiteY775" fmla="*/ 363269 h 5143500"/>
              <a:gd name="connsiteX776" fmla="*/ 4560124 w 9137327"/>
              <a:gd name="connsiteY776" fmla="*/ 361613 h 5143500"/>
              <a:gd name="connsiteX777" fmla="*/ 4556570 w 9137327"/>
              <a:gd name="connsiteY777" fmla="*/ 360340 h 5143500"/>
              <a:gd name="connsiteX778" fmla="*/ 4552890 w 9137327"/>
              <a:gd name="connsiteY778" fmla="*/ 359065 h 5143500"/>
              <a:gd name="connsiteX779" fmla="*/ 4548955 w 9137327"/>
              <a:gd name="connsiteY779" fmla="*/ 358173 h 5143500"/>
              <a:gd name="connsiteX780" fmla="*/ 4545022 w 9137327"/>
              <a:gd name="connsiteY780" fmla="*/ 357409 h 5143500"/>
              <a:gd name="connsiteX781" fmla="*/ 4540961 w 9137327"/>
              <a:gd name="connsiteY781" fmla="*/ 356899 h 5143500"/>
              <a:gd name="connsiteX782" fmla="*/ 4536771 w 9137327"/>
              <a:gd name="connsiteY782" fmla="*/ 356517 h 5143500"/>
              <a:gd name="connsiteX783" fmla="*/ 5066518 w 9137327"/>
              <a:gd name="connsiteY783" fmla="*/ 279816 h 5143500"/>
              <a:gd name="connsiteX784" fmla="*/ 5004964 w 9137327"/>
              <a:gd name="connsiteY784" fmla="*/ 320842 h 5143500"/>
              <a:gd name="connsiteX785" fmla="*/ 5015244 w 9137327"/>
              <a:gd name="connsiteY785" fmla="*/ 336642 h 5143500"/>
              <a:gd name="connsiteX786" fmla="*/ 5080479 w 9137327"/>
              <a:gd name="connsiteY786" fmla="*/ 301475 h 5143500"/>
              <a:gd name="connsiteX787" fmla="*/ 3801168 w 9137327"/>
              <a:gd name="connsiteY787" fmla="*/ 272554 h 5143500"/>
              <a:gd name="connsiteX788" fmla="*/ 4056015 w 9137327"/>
              <a:gd name="connsiteY788" fmla="*/ 272554 h 5143500"/>
              <a:gd name="connsiteX789" fmla="*/ 4031900 w 9137327"/>
              <a:gd name="connsiteY789" fmla="*/ 362378 h 5143500"/>
              <a:gd name="connsiteX790" fmla="*/ 3869448 w 9137327"/>
              <a:gd name="connsiteY790" fmla="*/ 362378 h 5143500"/>
              <a:gd name="connsiteX791" fmla="*/ 3825281 w 9137327"/>
              <a:gd name="connsiteY791" fmla="*/ 527119 h 5143500"/>
              <a:gd name="connsiteX792" fmla="*/ 3732886 w 9137327"/>
              <a:gd name="connsiteY792" fmla="*/ 527119 h 5143500"/>
              <a:gd name="connsiteX793" fmla="*/ 3784161 w 9137327"/>
              <a:gd name="connsiteY793" fmla="*/ 249238 h 5143500"/>
              <a:gd name="connsiteX794" fmla="*/ 3703315 w 9137327"/>
              <a:gd name="connsiteY794" fmla="*/ 550435 h 5143500"/>
              <a:gd name="connsiteX795" fmla="*/ 3818936 w 9137327"/>
              <a:gd name="connsiteY795" fmla="*/ 550435 h 5143500"/>
              <a:gd name="connsiteX796" fmla="*/ 3788603 w 9137327"/>
              <a:gd name="connsiteY796" fmla="*/ 663575 h 5143500"/>
              <a:gd name="connsiteX797" fmla="*/ 4090028 w 9137327"/>
              <a:gd name="connsiteY797" fmla="*/ 663575 h 5143500"/>
              <a:gd name="connsiteX798" fmla="*/ 4170874 w 9137327"/>
              <a:gd name="connsiteY798" fmla="*/ 362378 h 5143500"/>
              <a:gd name="connsiteX799" fmla="*/ 4055253 w 9137327"/>
              <a:gd name="connsiteY799" fmla="*/ 362378 h 5143500"/>
              <a:gd name="connsiteX800" fmla="*/ 4085586 w 9137327"/>
              <a:gd name="connsiteY800" fmla="*/ 249238 h 5143500"/>
              <a:gd name="connsiteX801" fmla="*/ 0 w 9137327"/>
              <a:gd name="connsiteY801" fmla="*/ 0 h 5143500"/>
              <a:gd name="connsiteX802" fmla="*/ 9137327 w 9137327"/>
              <a:gd name="connsiteY802" fmla="*/ 0 h 5143500"/>
              <a:gd name="connsiteX803" fmla="*/ 9137327 w 9137327"/>
              <a:gd name="connsiteY803" fmla="*/ 5143500 h 5143500"/>
              <a:gd name="connsiteX804" fmla="*/ 0 w 9137327"/>
              <a:gd name="connsiteY804"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Lst>
            <a:rect l="l" t="t" r="r" b="b"/>
            <a:pathLst>
              <a:path w="9137327" h="5143500">
                <a:moveTo>
                  <a:pt x="5026286" y="392447"/>
                </a:moveTo>
                <a:lnTo>
                  <a:pt x="5055857" y="475518"/>
                </a:lnTo>
                <a:lnTo>
                  <a:pt x="5047862" y="475008"/>
                </a:lnTo>
                <a:lnTo>
                  <a:pt x="5040119" y="474626"/>
                </a:lnTo>
                <a:lnTo>
                  <a:pt x="5032759" y="474626"/>
                </a:lnTo>
                <a:lnTo>
                  <a:pt x="5025778" y="474372"/>
                </a:lnTo>
                <a:lnTo>
                  <a:pt x="5018418" y="474372"/>
                </a:lnTo>
                <a:lnTo>
                  <a:pt x="5010548" y="474626"/>
                </a:lnTo>
                <a:lnTo>
                  <a:pt x="5002807" y="475008"/>
                </a:lnTo>
                <a:lnTo>
                  <a:pt x="4995445" y="475518"/>
                </a:lnTo>
                <a:close/>
                <a:moveTo>
                  <a:pt x="4049034" y="385822"/>
                </a:moveTo>
                <a:lnTo>
                  <a:pt x="4141268" y="385822"/>
                </a:lnTo>
                <a:lnTo>
                  <a:pt x="4073021" y="640387"/>
                </a:lnTo>
                <a:lnTo>
                  <a:pt x="3818302" y="640387"/>
                </a:lnTo>
                <a:lnTo>
                  <a:pt x="3842415" y="550562"/>
                </a:lnTo>
                <a:lnTo>
                  <a:pt x="4004868" y="550562"/>
                </a:lnTo>
                <a:close/>
                <a:moveTo>
                  <a:pt x="4141303" y="385694"/>
                </a:moveTo>
                <a:lnTo>
                  <a:pt x="4141429" y="385822"/>
                </a:lnTo>
                <a:lnTo>
                  <a:pt x="4141268" y="385822"/>
                </a:lnTo>
                <a:close/>
                <a:moveTo>
                  <a:pt x="3886455" y="385694"/>
                </a:moveTo>
                <a:lnTo>
                  <a:pt x="4025682" y="385694"/>
                </a:lnTo>
                <a:lnTo>
                  <a:pt x="3987733" y="527247"/>
                </a:lnTo>
                <a:lnTo>
                  <a:pt x="3848507" y="527247"/>
                </a:lnTo>
                <a:close/>
                <a:moveTo>
                  <a:pt x="4681963" y="383018"/>
                </a:moveTo>
                <a:lnTo>
                  <a:pt x="4694274" y="383018"/>
                </a:lnTo>
                <a:lnTo>
                  <a:pt x="4700239" y="383273"/>
                </a:lnTo>
                <a:lnTo>
                  <a:pt x="4705697" y="383655"/>
                </a:lnTo>
                <a:lnTo>
                  <a:pt x="4708107" y="383910"/>
                </a:lnTo>
                <a:lnTo>
                  <a:pt x="4710519" y="384164"/>
                </a:lnTo>
                <a:lnTo>
                  <a:pt x="4712804" y="384547"/>
                </a:lnTo>
                <a:lnTo>
                  <a:pt x="4714961" y="385056"/>
                </a:lnTo>
                <a:lnTo>
                  <a:pt x="4716992" y="385566"/>
                </a:lnTo>
                <a:lnTo>
                  <a:pt x="4718896" y="386076"/>
                </a:lnTo>
                <a:lnTo>
                  <a:pt x="4720799" y="386585"/>
                </a:lnTo>
                <a:lnTo>
                  <a:pt x="4722450" y="387222"/>
                </a:lnTo>
                <a:lnTo>
                  <a:pt x="4723973" y="387860"/>
                </a:lnTo>
                <a:lnTo>
                  <a:pt x="4725368" y="388751"/>
                </a:lnTo>
                <a:lnTo>
                  <a:pt x="4726764" y="389643"/>
                </a:lnTo>
                <a:lnTo>
                  <a:pt x="4727907" y="390535"/>
                </a:lnTo>
                <a:lnTo>
                  <a:pt x="4729049" y="391555"/>
                </a:lnTo>
                <a:lnTo>
                  <a:pt x="4730065" y="392447"/>
                </a:lnTo>
                <a:lnTo>
                  <a:pt x="4730953" y="393466"/>
                </a:lnTo>
                <a:lnTo>
                  <a:pt x="4731714" y="394612"/>
                </a:lnTo>
                <a:lnTo>
                  <a:pt x="4732603" y="395759"/>
                </a:lnTo>
                <a:lnTo>
                  <a:pt x="4733237" y="397034"/>
                </a:lnTo>
                <a:lnTo>
                  <a:pt x="4733745" y="398307"/>
                </a:lnTo>
                <a:lnTo>
                  <a:pt x="4734126" y="399836"/>
                </a:lnTo>
                <a:lnTo>
                  <a:pt x="4734634" y="401238"/>
                </a:lnTo>
                <a:lnTo>
                  <a:pt x="4734887" y="402767"/>
                </a:lnTo>
                <a:lnTo>
                  <a:pt x="4734887" y="404423"/>
                </a:lnTo>
                <a:lnTo>
                  <a:pt x="4735268" y="406080"/>
                </a:lnTo>
                <a:lnTo>
                  <a:pt x="4735268" y="415125"/>
                </a:lnTo>
                <a:lnTo>
                  <a:pt x="4734760" y="416910"/>
                </a:lnTo>
                <a:lnTo>
                  <a:pt x="4734253" y="418438"/>
                </a:lnTo>
                <a:lnTo>
                  <a:pt x="4733745" y="420094"/>
                </a:lnTo>
                <a:lnTo>
                  <a:pt x="4733237" y="421623"/>
                </a:lnTo>
                <a:lnTo>
                  <a:pt x="4732603" y="423152"/>
                </a:lnTo>
                <a:lnTo>
                  <a:pt x="4731969" y="424681"/>
                </a:lnTo>
                <a:lnTo>
                  <a:pt x="4731080" y="425955"/>
                </a:lnTo>
                <a:lnTo>
                  <a:pt x="4730318" y="427229"/>
                </a:lnTo>
                <a:lnTo>
                  <a:pt x="4729429" y="428503"/>
                </a:lnTo>
                <a:lnTo>
                  <a:pt x="4728414" y="429651"/>
                </a:lnTo>
                <a:lnTo>
                  <a:pt x="4728542" y="429522"/>
                </a:lnTo>
                <a:lnTo>
                  <a:pt x="4727400" y="430670"/>
                </a:lnTo>
                <a:lnTo>
                  <a:pt x="4726256" y="431689"/>
                </a:lnTo>
                <a:lnTo>
                  <a:pt x="4724988" y="432835"/>
                </a:lnTo>
                <a:lnTo>
                  <a:pt x="4723718" y="433728"/>
                </a:lnTo>
                <a:lnTo>
                  <a:pt x="4722323" y="434620"/>
                </a:lnTo>
                <a:lnTo>
                  <a:pt x="4720927" y="435511"/>
                </a:lnTo>
                <a:lnTo>
                  <a:pt x="4719277" y="436403"/>
                </a:lnTo>
                <a:lnTo>
                  <a:pt x="4717626" y="437167"/>
                </a:lnTo>
                <a:lnTo>
                  <a:pt x="4715977" y="437805"/>
                </a:lnTo>
                <a:lnTo>
                  <a:pt x="4714200" y="438314"/>
                </a:lnTo>
                <a:lnTo>
                  <a:pt x="4712423" y="438824"/>
                </a:lnTo>
                <a:lnTo>
                  <a:pt x="4710519" y="439334"/>
                </a:lnTo>
                <a:lnTo>
                  <a:pt x="4708488" y="439843"/>
                </a:lnTo>
                <a:lnTo>
                  <a:pt x="4706458" y="440097"/>
                </a:lnTo>
                <a:lnTo>
                  <a:pt x="4704427" y="440353"/>
                </a:lnTo>
                <a:lnTo>
                  <a:pt x="4702143" y="440607"/>
                </a:lnTo>
                <a:lnTo>
                  <a:pt x="4697448" y="440607"/>
                </a:lnTo>
                <a:lnTo>
                  <a:pt x="4695036" y="440863"/>
                </a:lnTo>
                <a:lnTo>
                  <a:pt x="4676126" y="440863"/>
                </a:lnTo>
                <a:lnTo>
                  <a:pt x="4676126" y="383273"/>
                </a:lnTo>
                <a:lnTo>
                  <a:pt x="4679172" y="383273"/>
                </a:lnTo>
                <a:close/>
                <a:moveTo>
                  <a:pt x="4526618" y="379960"/>
                </a:moveTo>
                <a:lnTo>
                  <a:pt x="4532583" y="379960"/>
                </a:lnTo>
                <a:lnTo>
                  <a:pt x="4535629" y="380214"/>
                </a:lnTo>
                <a:lnTo>
                  <a:pt x="4538422" y="380597"/>
                </a:lnTo>
                <a:lnTo>
                  <a:pt x="4541214" y="381106"/>
                </a:lnTo>
                <a:lnTo>
                  <a:pt x="4543879" y="381999"/>
                </a:lnTo>
                <a:lnTo>
                  <a:pt x="4546417" y="382891"/>
                </a:lnTo>
                <a:lnTo>
                  <a:pt x="4548955" y="383783"/>
                </a:lnTo>
                <a:lnTo>
                  <a:pt x="4551367" y="385056"/>
                </a:lnTo>
                <a:lnTo>
                  <a:pt x="4553652" y="386331"/>
                </a:lnTo>
                <a:lnTo>
                  <a:pt x="4555936" y="387860"/>
                </a:lnTo>
                <a:lnTo>
                  <a:pt x="4558093" y="389516"/>
                </a:lnTo>
                <a:lnTo>
                  <a:pt x="4559997" y="391299"/>
                </a:lnTo>
                <a:lnTo>
                  <a:pt x="4562028" y="393338"/>
                </a:lnTo>
                <a:lnTo>
                  <a:pt x="4563932" y="395376"/>
                </a:lnTo>
                <a:lnTo>
                  <a:pt x="4565582" y="397670"/>
                </a:lnTo>
                <a:lnTo>
                  <a:pt x="4567359" y="399963"/>
                </a:lnTo>
                <a:lnTo>
                  <a:pt x="4569009" y="402384"/>
                </a:lnTo>
                <a:lnTo>
                  <a:pt x="4570405" y="405059"/>
                </a:lnTo>
                <a:lnTo>
                  <a:pt x="4571928" y="407735"/>
                </a:lnTo>
                <a:lnTo>
                  <a:pt x="4573197" y="410665"/>
                </a:lnTo>
                <a:lnTo>
                  <a:pt x="4574466" y="413723"/>
                </a:lnTo>
                <a:lnTo>
                  <a:pt x="4575608" y="416908"/>
                </a:lnTo>
                <a:lnTo>
                  <a:pt x="4576497" y="420094"/>
                </a:lnTo>
                <a:lnTo>
                  <a:pt x="4577511" y="423535"/>
                </a:lnTo>
                <a:lnTo>
                  <a:pt x="4578273" y="427102"/>
                </a:lnTo>
                <a:lnTo>
                  <a:pt x="4578907" y="430924"/>
                </a:lnTo>
                <a:lnTo>
                  <a:pt x="4579543" y="434618"/>
                </a:lnTo>
                <a:lnTo>
                  <a:pt x="4580051" y="438696"/>
                </a:lnTo>
                <a:lnTo>
                  <a:pt x="4580430" y="442646"/>
                </a:lnTo>
                <a:lnTo>
                  <a:pt x="4580685" y="446850"/>
                </a:lnTo>
                <a:lnTo>
                  <a:pt x="4580685" y="460100"/>
                </a:lnTo>
                <a:lnTo>
                  <a:pt x="4580938" y="459719"/>
                </a:lnTo>
                <a:lnTo>
                  <a:pt x="4580938" y="464051"/>
                </a:lnTo>
                <a:lnTo>
                  <a:pt x="4580430" y="468255"/>
                </a:lnTo>
                <a:lnTo>
                  <a:pt x="4580051" y="472460"/>
                </a:lnTo>
                <a:lnTo>
                  <a:pt x="4579543" y="476409"/>
                </a:lnTo>
                <a:lnTo>
                  <a:pt x="4578907" y="480232"/>
                </a:lnTo>
                <a:lnTo>
                  <a:pt x="4578147" y="484054"/>
                </a:lnTo>
                <a:lnTo>
                  <a:pt x="4577258" y="487621"/>
                </a:lnTo>
                <a:lnTo>
                  <a:pt x="4576242" y="491061"/>
                </a:lnTo>
                <a:lnTo>
                  <a:pt x="4575227" y="494502"/>
                </a:lnTo>
                <a:lnTo>
                  <a:pt x="4573957" y="497814"/>
                </a:lnTo>
                <a:lnTo>
                  <a:pt x="4572689" y="500872"/>
                </a:lnTo>
                <a:lnTo>
                  <a:pt x="4571292" y="503929"/>
                </a:lnTo>
                <a:lnTo>
                  <a:pt x="4569769" y="506733"/>
                </a:lnTo>
                <a:lnTo>
                  <a:pt x="4568246" y="509408"/>
                </a:lnTo>
                <a:lnTo>
                  <a:pt x="4566597" y="511957"/>
                </a:lnTo>
                <a:lnTo>
                  <a:pt x="4564693" y="514249"/>
                </a:lnTo>
                <a:lnTo>
                  <a:pt x="4562790" y="516670"/>
                </a:lnTo>
                <a:lnTo>
                  <a:pt x="4560886" y="518837"/>
                </a:lnTo>
                <a:lnTo>
                  <a:pt x="4558855" y="520876"/>
                </a:lnTo>
                <a:lnTo>
                  <a:pt x="4556570" y="522659"/>
                </a:lnTo>
                <a:lnTo>
                  <a:pt x="4554286" y="524443"/>
                </a:lnTo>
                <a:lnTo>
                  <a:pt x="4551875" y="526099"/>
                </a:lnTo>
                <a:lnTo>
                  <a:pt x="4549591" y="527373"/>
                </a:lnTo>
                <a:lnTo>
                  <a:pt x="4547052" y="528648"/>
                </a:lnTo>
                <a:lnTo>
                  <a:pt x="4544386" y="529667"/>
                </a:lnTo>
                <a:lnTo>
                  <a:pt x="4541721" y="530559"/>
                </a:lnTo>
                <a:lnTo>
                  <a:pt x="4538929" y="531323"/>
                </a:lnTo>
                <a:lnTo>
                  <a:pt x="4536137" y="531960"/>
                </a:lnTo>
                <a:lnTo>
                  <a:pt x="4533218" y="532342"/>
                </a:lnTo>
                <a:lnTo>
                  <a:pt x="4530172" y="532598"/>
                </a:lnTo>
                <a:lnTo>
                  <a:pt x="4524208" y="532598"/>
                </a:lnTo>
                <a:lnTo>
                  <a:pt x="4521162" y="532342"/>
                </a:lnTo>
                <a:lnTo>
                  <a:pt x="4518369" y="531960"/>
                </a:lnTo>
                <a:lnTo>
                  <a:pt x="4515704" y="531323"/>
                </a:lnTo>
                <a:lnTo>
                  <a:pt x="4513038" y="530686"/>
                </a:lnTo>
                <a:lnTo>
                  <a:pt x="4510499" y="529794"/>
                </a:lnTo>
                <a:lnTo>
                  <a:pt x="4507962" y="528902"/>
                </a:lnTo>
                <a:lnTo>
                  <a:pt x="4505551" y="527628"/>
                </a:lnTo>
                <a:lnTo>
                  <a:pt x="4503265" y="526354"/>
                </a:lnTo>
                <a:lnTo>
                  <a:pt x="4500982" y="524825"/>
                </a:lnTo>
                <a:lnTo>
                  <a:pt x="4498951" y="523169"/>
                </a:lnTo>
                <a:lnTo>
                  <a:pt x="4496920" y="521257"/>
                </a:lnTo>
                <a:lnTo>
                  <a:pt x="4495016" y="519219"/>
                </a:lnTo>
                <a:lnTo>
                  <a:pt x="4493112" y="517180"/>
                </a:lnTo>
                <a:lnTo>
                  <a:pt x="4491336" y="515014"/>
                </a:lnTo>
                <a:lnTo>
                  <a:pt x="4489685" y="512593"/>
                </a:lnTo>
                <a:lnTo>
                  <a:pt x="4488163" y="510045"/>
                </a:lnTo>
                <a:lnTo>
                  <a:pt x="4486640" y="507370"/>
                </a:lnTo>
                <a:lnTo>
                  <a:pt x="4485244" y="504568"/>
                </a:lnTo>
                <a:lnTo>
                  <a:pt x="4483974" y="501637"/>
                </a:lnTo>
                <a:lnTo>
                  <a:pt x="4482706" y="498579"/>
                </a:lnTo>
                <a:lnTo>
                  <a:pt x="4481564" y="495394"/>
                </a:lnTo>
                <a:lnTo>
                  <a:pt x="4480549" y="492208"/>
                </a:lnTo>
                <a:lnTo>
                  <a:pt x="4479660" y="488640"/>
                </a:lnTo>
                <a:lnTo>
                  <a:pt x="4478771" y="485201"/>
                </a:lnTo>
                <a:lnTo>
                  <a:pt x="4478137" y="481505"/>
                </a:lnTo>
                <a:lnTo>
                  <a:pt x="4477629" y="477811"/>
                </a:lnTo>
                <a:lnTo>
                  <a:pt x="4477121" y="473734"/>
                </a:lnTo>
                <a:lnTo>
                  <a:pt x="4476740" y="469784"/>
                </a:lnTo>
                <a:lnTo>
                  <a:pt x="4476359" y="465579"/>
                </a:lnTo>
                <a:lnTo>
                  <a:pt x="4476359" y="448379"/>
                </a:lnTo>
                <a:lnTo>
                  <a:pt x="4476740" y="444175"/>
                </a:lnTo>
                <a:lnTo>
                  <a:pt x="4477248" y="440097"/>
                </a:lnTo>
                <a:lnTo>
                  <a:pt x="4477756" y="436147"/>
                </a:lnTo>
                <a:lnTo>
                  <a:pt x="4478390" y="432326"/>
                </a:lnTo>
                <a:lnTo>
                  <a:pt x="4479152" y="428631"/>
                </a:lnTo>
                <a:lnTo>
                  <a:pt x="4480041" y="425064"/>
                </a:lnTo>
                <a:lnTo>
                  <a:pt x="4480928" y="421623"/>
                </a:lnTo>
                <a:lnTo>
                  <a:pt x="4482072" y="418183"/>
                </a:lnTo>
                <a:lnTo>
                  <a:pt x="4483340" y="414998"/>
                </a:lnTo>
                <a:lnTo>
                  <a:pt x="4484610" y="411940"/>
                </a:lnTo>
                <a:lnTo>
                  <a:pt x="4486005" y="409009"/>
                </a:lnTo>
                <a:lnTo>
                  <a:pt x="4487528" y="406079"/>
                </a:lnTo>
                <a:lnTo>
                  <a:pt x="4489177" y="403403"/>
                </a:lnTo>
                <a:lnTo>
                  <a:pt x="4490955" y="400728"/>
                </a:lnTo>
                <a:lnTo>
                  <a:pt x="4492605" y="398307"/>
                </a:lnTo>
                <a:lnTo>
                  <a:pt x="4494509" y="396014"/>
                </a:lnTo>
                <a:lnTo>
                  <a:pt x="4496539" y="393847"/>
                </a:lnTo>
                <a:lnTo>
                  <a:pt x="4498443" y="391809"/>
                </a:lnTo>
                <a:lnTo>
                  <a:pt x="4500601" y="389897"/>
                </a:lnTo>
                <a:lnTo>
                  <a:pt x="4502886" y="388241"/>
                </a:lnTo>
                <a:lnTo>
                  <a:pt x="4505170" y="386585"/>
                </a:lnTo>
                <a:lnTo>
                  <a:pt x="4507455" y="385183"/>
                </a:lnTo>
                <a:lnTo>
                  <a:pt x="4509993" y="383910"/>
                </a:lnTo>
                <a:lnTo>
                  <a:pt x="4512530" y="382891"/>
                </a:lnTo>
                <a:lnTo>
                  <a:pt x="4515196" y="381999"/>
                </a:lnTo>
                <a:lnTo>
                  <a:pt x="4517988" y="381106"/>
                </a:lnTo>
                <a:lnTo>
                  <a:pt x="4520781" y="380597"/>
                </a:lnTo>
                <a:lnTo>
                  <a:pt x="4523572" y="380214"/>
                </a:lnTo>
                <a:close/>
                <a:moveTo>
                  <a:pt x="4647442" y="362505"/>
                </a:moveTo>
                <a:lnTo>
                  <a:pt x="4647950" y="365308"/>
                </a:lnTo>
                <a:lnTo>
                  <a:pt x="4648457" y="368494"/>
                </a:lnTo>
                <a:lnTo>
                  <a:pt x="4648838" y="372061"/>
                </a:lnTo>
                <a:lnTo>
                  <a:pt x="4649092" y="375629"/>
                </a:lnTo>
                <a:lnTo>
                  <a:pt x="4649346" y="379450"/>
                </a:lnTo>
                <a:lnTo>
                  <a:pt x="4649346" y="383527"/>
                </a:lnTo>
                <a:lnTo>
                  <a:pt x="4649599" y="387732"/>
                </a:lnTo>
                <a:lnTo>
                  <a:pt x="4649599" y="529667"/>
                </a:lnTo>
                <a:lnTo>
                  <a:pt x="4649346" y="533871"/>
                </a:lnTo>
                <a:lnTo>
                  <a:pt x="4649092" y="537694"/>
                </a:lnTo>
                <a:lnTo>
                  <a:pt x="4648838" y="541389"/>
                </a:lnTo>
                <a:lnTo>
                  <a:pt x="4648457" y="544702"/>
                </a:lnTo>
                <a:lnTo>
                  <a:pt x="4647950" y="547887"/>
                </a:lnTo>
                <a:lnTo>
                  <a:pt x="4647442" y="550818"/>
                </a:lnTo>
                <a:lnTo>
                  <a:pt x="4678155" y="550818"/>
                </a:lnTo>
                <a:lnTo>
                  <a:pt x="4677647" y="547760"/>
                </a:lnTo>
                <a:lnTo>
                  <a:pt x="4677141" y="544574"/>
                </a:lnTo>
                <a:lnTo>
                  <a:pt x="4676760" y="541006"/>
                </a:lnTo>
                <a:lnTo>
                  <a:pt x="4676505" y="537439"/>
                </a:lnTo>
                <a:lnTo>
                  <a:pt x="4676252" y="533617"/>
                </a:lnTo>
                <a:lnTo>
                  <a:pt x="4676252" y="529540"/>
                </a:lnTo>
                <a:lnTo>
                  <a:pt x="4675998" y="525336"/>
                </a:lnTo>
                <a:lnTo>
                  <a:pt x="4675998" y="462012"/>
                </a:lnTo>
                <a:lnTo>
                  <a:pt x="4695289" y="462012"/>
                </a:lnTo>
                <a:lnTo>
                  <a:pt x="4699477" y="462267"/>
                </a:lnTo>
                <a:lnTo>
                  <a:pt x="4701509" y="462267"/>
                </a:lnTo>
                <a:lnTo>
                  <a:pt x="4703412" y="462650"/>
                </a:lnTo>
                <a:lnTo>
                  <a:pt x="4705189" y="462904"/>
                </a:lnTo>
                <a:lnTo>
                  <a:pt x="4706839" y="463160"/>
                </a:lnTo>
                <a:lnTo>
                  <a:pt x="4708488" y="463668"/>
                </a:lnTo>
                <a:lnTo>
                  <a:pt x="4710139" y="464179"/>
                </a:lnTo>
                <a:lnTo>
                  <a:pt x="4711534" y="464687"/>
                </a:lnTo>
                <a:lnTo>
                  <a:pt x="4712931" y="465198"/>
                </a:lnTo>
                <a:lnTo>
                  <a:pt x="4714200" y="465835"/>
                </a:lnTo>
                <a:lnTo>
                  <a:pt x="4715469" y="466726"/>
                </a:lnTo>
                <a:lnTo>
                  <a:pt x="4716611" y="467491"/>
                </a:lnTo>
                <a:lnTo>
                  <a:pt x="4717881" y="468383"/>
                </a:lnTo>
                <a:lnTo>
                  <a:pt x="4718896" y="469402"/>
                </a:lnTo>
                <a:lnTo>
                  <a:pt x="4719911" y="470422"/>
                </a:lnTo>
                <a:lnTo>
                  <a:pt x="4721053" y="471568"/>
                </a:lnTo>
                <a:lnTo>
                  <a:pt x="4721942" y="472841"/>
                </a:lnTo>
                <a:lnTo>
                  <a:pt x="4722831" y="474243"/>
                </a:lnTo>
                <a:lnTo>
                  <a:pt x="4723718" y="475772"/>
                </a:lnTo>
                <a:lnTo>
                  <a:pt x="4724607" y="477428"/>
                </a:lnTo>
                <a:lnTo>
                  <a:pt x="4725496" y="479086"/>
                </a:lnTo>
                <a:lnTo>
                  <a:pt x="4726384" y="480997"/>
                </a:lnTo>
                <a:lnTo>
                  <a:pt x="4727272" y="482907"/>
                </a:lnTo>
                <a:lnTo>
                  <a:pt x="4728921" y="487240"/>
                </a:lnTo>
                <a:lnTo>
                  <a:pt x="4730572" y="491954"/>
                </a:lnTo>
                <a:lnTo>
                  <a:pt x="4732348" y="497304"/>
                </a:lnTo>
                <a:lnTo>
                  <a:pt x="4741994" y="528011"/>
                </a:lnTo>
                <a:lnTo>
                  <a:pt x="4744406" y="535910"/>
                </a:lnTo>
                <a:lnTo>
                  <a:pt x="4746055" y="541898"/>
                </a:lnTo>
                <a:lnTo>
                  <a:pt x="4747071" y="545975"/>
                </a:lnTo>
                <a:lnTo>
                  <a:pt x="4747325" y="547377"/>
                </a:lnTo>
                <a:lnTo>
                  <a:pt x="4747325" y="549926"/>
                </a:lnTo>
                <a:lnTo>
                  <a:pt x="4747071" y="550818"/>
                </a:lnTo>
                <a:lnTo>
                  <a:pt x="4778166" y="550818"/>
                </a:lnTo>
                <a:lnTo>
                  <a:pt x="4776896" y="548141"/>
                </a:lnTo>
                <a:lnTo>
                  <a:pt x="4775626" y="545721"/>
                </a:lnTo>
                <a:lnTo>
                  <a:pt x="4776134" y="545339"/>
                </a:lnTo>
                <a:lnTo>
                  <a:pt x="4774992" y="542790"/>
                </a:lnTo>
                <a:lnTo>
                  <a:pt x="4773850" y="540115"/>
                </a:lnTo>
                <a:lnTo>
                  <a:pt x="4772708" y="536929"/>
                </a:lnTo>
                <a:lnTo>
                  <a:pt x="4771312" y="532980"/>
                </a:lnTo>
                <a:lnTo>
                  <a:pt x="4767504" y="521640"/>
                </a:lnTo>
                <a:lnTo>
                  <a:pt x="4757478" y="489788"/>
                </a:lnTo>
                <a:lnTo>
                  <a:pt x="4755829" y="485074"/>
                </a:lnTo>
                <a:lnTo>
                  <a:pt x="4754432" y="480869"/>
                </a:lnTo>
                <a:lnTo>
                  <a:pt x="4752909" y="477047"/>
                </a:lnTo>
                <a:lnTo>
                  <a:pt x="4751640" y="473607"/>
                </a:lnTo>
                <a:lnTo>
                  <a:pt x="4750243" y="470549"/>
                </a:lnTo>
                <a:lnTo>
                  <a:pt x="4748975" y="467745"/>
                </a:lnTo>
                <a:lnTo>
                  <a:pt x="4747578" y="465198"/>
                </a:lnTo>
                <a:lnTo>
                  <a:pt x="4746182" y="463031"/>
                </a:lnTo>
                <a:lnTo>
                  <a:pt x="4744532" y="461120"/>
                </a:lnTo>
                <a:lnTo>
                  <a:pt x="4742883" y="459210"/>
                </a:lnTo>
                <a:lnTo>
                  <a:pt x="4741233" y="457554"/>
                </a:lnTo>
                <a:lnTo>
                  <a:pt x="4739203" y="456152"/>
                </a:lnTo>
                <a:lnTo>
                  <a:pt x="4737044" y="454623"/>
                </a:lnTo>
                <a:lnTo>
                  <a:pt x="4734760" y="453348"/>
                </a:lnTo>
                <a:lnTo>
                  <a:pt x="4732095" y="451946"/>
                </a:lnTo>
                <a:lnTo>
                  <a:pt x="4729302" y="450673"/>
                </a:lnTo>
                <a:lnTo>
                  <a:pt x="4733745" y="448761"/>
                </a:lnTo>
                <a:lnTo>
                  <a:pt x="4737806" y="446851"/>
                </a:lnTo>
                <a:lnTo>
                  <a:pt x="4741486" y="444940"/>
                </a:lnTo>
                <a:lnTo>
                  <a:pt x="4743264" y="443920"/>
                </a:lnTo>
                <a:lnTo>
                  <a:pt x="4744913" y="442773"/>
                </a:lnTo>
                <a:lnTo>
                  <a:pt x="4746563" y="441753"/>
                </a:lnTo>
                <a:lnTo>
                  <a:pt x="4747959" y="440607"/>
                </a:lnTo>
                <a:lnTo>
                  <a:pt x="4749482" y="439588"/>
                </a:lnTo>
                <a:lnTo>
                  <a:pt x="4750751" y="438441"/>
                </a:lnTo>
                <a:lnTo>
                  <a:pt x="4752021" y="437295"/>
                </a:lnTo>
                <a:lnTo>
                  <a:pt x="4753163" y="436147"/>
                </a:lnTo>
                <a:lnTo>
                  <a:pt x="4754432" y="434874"/>
                </a:lnTo>
                <a:lnTo>
                  <a:pt x="4755448" y="433728"/>
                </a:lnTo>
                <a:lnTo>
                  <a:pt x="4756337" y="432453"/>
                </a:lnTo>
                <a:lnTo>
                  <a:pt x="4757224" y="431179"/>
                </a:lnTo>
                <a:lnTo>
                  <a:pt x="4758113" y="429651"/>
                </a:lnTo>
                <a:lnTo>
                  <a:pt x="4758874" y="428376"/>
                </a:lnTo>
                <a:lnTo>
                  <a:pt x="4759509" y="426847"/>
                </a:lnTo>
                <a:lnTo>
                  <a:pt x="4760270" y="425445"/>
                </a:lnTo>
                <a:lnTo>
                  <a:pt x="4760778" y="423916"/>
                </a:lnTo>
                <a:lnTo>
                  <a:pt x="4761285" y="422388"/>
                </a:lnTo>
                <a:lnTo>
                  <a:pt x="4761793" y="420731"/>
                </a:lnTo>
                <a:lnTo>
                  <a:pt x="4762174" y="419202"/>
                </a:lnTo>
                <a:lnTo>
                  <a:pt x="4762427" y="417546"/>
                </a:lnTo>
                <a:lnTo>
                  <a:pt x="4762808" y="415762"/>
                </a:lnTo>
                <a:lnTo>
                  <a:pt x="4762808" y="413979"/>
                </a:lnTo>
                <a:lnTo>
                  <a:pt x="4763063" y="412067"/>
                </a:lnTo>
                <a:lnTo>
                  <a:pt x="4763063" y="402894"/>
                </a:lnTo>
                <a:lnTo>
                  <a:pt x="4762555" y="400346"/>
                </a:lnTo>
                <a:lnTo>
                  <a:pt x="4762047" y="397797"/>
                </a:lnTo>
                <a:lnTo>
                  <a:pt x="4761540" y="395249"/>
                </a:lnTo>
                <a:lnTo>
                  <a:pt x="4760778" y="392957"/>
                </a:lnTo>
                <a:lnTo>
                  <a:pt x="4759890" y="390662"/>
                </a:lnTo>
                <a:lnTo>
                  <a:pt x="4758747" y="388497"/>
                </a:lnTo>
                <a:lnTo>
                  <a:pt x="4757732" y="386331"/>
                </a:lnTo>
                <a:lnTo>
                  <a:pt x="4756337" y="384293"/>
                </a:lnTo>
                <a:lnTo>
                  <a:pt x="4755067" y="382381"/>
                </a:lnTo>
                <a:lnTo>
                  <a:pt x="4753417" y="380598"/>
                </a:lnTo>
                <a:lnTo>
                  <a:pt x="4751768" y="378814"/>
                </a:lnTo>
                <a:lnTo>
                  <a:pt x="4749864" y="377029"/>
                </a:lnTo>
                <a:lnTo>
                  <a:pt x="4747833" y="375500"/>
                </a:lnTo>
                <a:lnTo>
                  <a:pt x="4745802" y="373971"/>
                </a:lnTo>
                <a:lnTo>
                  <a:pt x="4743517" y="372571"/>
                </a:lnTo>
                <a:lnTo>
                  <a:pt x="4741105" y="371296"/>
                </a:lnTo>
                <a:lnTo>
                  <a:pt x="4738568" y="370150"/>
                </a:lnTo>
                <a:lnTo>
                  <a:pt x="4736030" y="369003"/>
                </a:lnTo>
                <a:lnTo>
                  <a:pt x="4733364" y="367857"/>
                </a:lnTo>
                <a:lnTo>
                  <a:pt x="4730446" y="366965"/>
                </a:lnTo>
                <a:lnTo>
                  <a:pt x="4727400" y="366073"/>
                </a:lnTo>
                <a:lnTo>
                  <a:pt x="4724352" y="365180"/>
                </a:lnTo>
                <a:lnTo>
                  <a:pt x="4721180" y="364544"/>
                </a:lnTo>
                <a:lnTo>
                  <a:pt x="4717754" y="364034"/>
                </a:lnTo>
                <a:lnTo>
                  <a:pt x="4714200" y="363524"/>
                </a:lnTo>
                <a:lnTo>
                  <a:pt x="4710647" y="363015"/>
                </a:lnTo>
                <a:lnTo>
                  <a:pt x="4706839" y="362759"/>
                </a:lnTo>
                <a:lnTo>
                  <a:pt x="4702904" y="362505"/>
                </a:lnTo>
                <a:close/>
                <a:moveTo>
                  <a:pt x="5281133" y="362378"/>
                </a:moveTo>
                <a:lnTo>
                  <a:pt x="5281641" y="365309"/>
                </a:lnTo>
                <a:lnTo>
                  <a:pt x="5282022" y="368494"/>
                </a:lnTo>
                <a:lnTo>
                  <a:pt x="5282529" y="371934"/>
                </a:lnTo>
                <a:lnTo>
                  <a:pt x="5282783" y="375373"/>
                </a:lnTo>
                <a:lnTo>
                  <a:pt x="5283037" y="379196"/>
                </a:lnTo>
                <a:lnTo>
                  <a:pt x="5283418" y="383273"/>
                </a:lnTo>
                <a:lnTo>
                  <a:pt x="5283418" y="387478"/>
                </a:lnTo>
                <a:lnTo>
                  <a:pt x="5283418" y="391937"/>
                </a:lnTo>
                <a:lnTo>
                  <a:pt x="5283418" y="520876"/>
                </a:lnTo>
                <a:lnTo>
                  <a:pt x="5283418" y="525336"/>
                </a:lnTo>
                <a:lnTo>
                  <a:pt x="5283418" y="529413"/>
                </a:lnTo>
                <a:lnTo>
                  <a:pt x="5283037" y="533490"/>
                </a:lnTo>
                <a:lnTo>
                  <a:pt x="5282783" y="537312"/>
                </a:lnTo>
                <a:lnTo>
                  <a:pt x="5282529" y="541008"/>
                </a:lnTo>
                <a:lnTo>
                  <a:pt x="5282022" y="544319"/>
                </a:lnTo>
                <a:lnTo>
                  <a:pt x="5281641" y="547504"/>
                </a:lnTo>
                <a:lnTo>
                  <a:pt x="5281133" y="550435"/>
                </a:lnTo>
                <a:lnTo>
                  <a:pt x="5311846" y="550435"/>
                </a:lnTo>
                <a:lnTo>
                  <a:pt x="5311338" y="547377"/>
                </a:lnTo>
                <a:lnTo>
                  <a:pt x="5310832" y="544319"/>
                </a:lnTo>
                <a:lnTo>
                  <a:pt x="5310451" y="541008"/>
                </a:lnTo>
                <a:lnTo>
                  <a:pt x="5310070" y="537440"/>
                </a:lnTo>
                <a:lnTo>
                  <a:pt x="5309817" y="533744"/>
                </a:lnTo>
                <a:lnTo>
                  <a:pt x="5309689" y="529667"/>
                </a:lnTo>
                <a:lnTo>
                  <a:pt x="5309562" y="525463"/>
                </a:lnTo>
                <a:lnTo>
                  <a:pt x="5309436" y="520876"/>
                </a:lnTo>
                <a:lnTo>
                  <a:pt x="5309436" y="463541"/>
                </a:lnTo>
                <a:lnTo>
                  <a:pt x="5324792" y="462904"/>
                </a:lnTo>
                <a:lnTo>
                  <a:pt x="5335072" y="462523"/>
                </a:lnTo>
                <a:lnTo>
                  <a:pt x="5343702" y="462523"/>
                </a:lnTo>
                <a:lnTo>
                  <a:pt x="5354110" y="462523"/>
                </a:lnTo>
                <a:lnTo>
                  <a:pt x="5363501" y="462523"/>
                </a:lnTo>
                <a:lnTo>
                  <a:pt x="5371497" y="462523"/>
                </a:lnTo>
                <a:lnTo>
                  <a:pt x="5382032" y="462904"/>
                </a:lnTo>
                <a:lnTo>
                  <a:pt x="5398911" y="463541"/>
                </a:lnTo>
                <a:lnTo>
                  <a:pt x="5398911" y="520876"/>
                </a:lnTo>
                <a:lnTo>
                  <a:pt x="5398784" y="529667"/>
                </a:lnTo>
                <a:lnTo>
                  <a:pt x="5398658" y="533617"/>
                </a:lnTo>
                <a:lnTo>
                  <a:pt x="5398530" y="537185"/>
                </a:lnTo>
                <a:lnTo>
                  <a:pt x="5398277" y="540625"/>
                </a:lnTo>
                <a:lnTo>
                  <a:pt x="5397769" y="543937"/>
                </a:lnTo>
                <a:lnTo>
                  <a:pt x="5397261" y="547250"/>
                </a:lnTo>
                <a:lnTo>
                  <a:pt x="5396626" y="550435"/>
                </a:lnTo>
                <a:lnTo>
                  <a:pt x="5427340" y="550435"/>
                </a:lnTo>
                <a:lnTo>
                  <a:pt x="5426833" y="547250"/>
                </a:lnTo>
                <a:lnTo>
                  <a:pt x="5426325" y="543810"/>
                </a:lnTo>
                <a:lnTo>
                  <a:pt x="5425817" y="540369"/>
                </a:lnTo>
                <a:lnTo>
                  <a:pt x="5425563" y="536802"/>
                </a:lnTo>
                <a:lnTo>
                  <a:pt x="5425436" y="533107"/>
                </a:lnTo>
                <a:lnTo>
                  <a:pt x="5425183" y="529157"/>
                </a:lnTo>
                <a:lnTo>
                  <a:pt x="5425056" y="525209"/>
                </a:lnTo>
                <a:lnTo>
                  <a:pt x="5425056" y="520876"/>
                </a:lnTo>
                <a:lnTo>
                  <a:pt x="5425056" y="391937"/>
                </a:lnTo>
                <a:lnTo>
                  <a:pt x="5425056" y="387605"/>
                </a:lnTo>
                <a:lnTo>
                  <a:pt x="5425183" y="383527"/>
                </a:lnTo>
                <a:lnTo>
                  <a:pt x="5425436" y="379706"/>
                </a:lnTo>
                <a:lnTo>
                  <a:pt x="5425563" y="376011"/>
                </a:lnTo>
                <a:lnTo>
                  <a:pt x="5425817" y="372444"/>
                </a:lnTo>
                <a:lnTo>
                  <a:pt x="5426325" y="369003"/>
                </a:lnTo>
                <a:lnTo>
                  <a:pt x="5426833" y="365563"/>
                </a:lnTo>
                <a:lnTo>
                  <a:pt x="5427340" y="362378"/>
                </a:lnTo>
                <a:lnTo>
                  <a:pt x="5396626" y="362378"/>
                </a:lnTo>
                <a:lnTo>
                  <a:pt x="5397261" y="365563"/>
                </a:lnTo>
                <a:lnTo>
                  <a:pt x="5397769" y="368749"/>
                </a:lnTo>
                <a:lnTo>
                  <a:pt x="5398277" y="372188"/>
                </a:lnTo>
                <a:lnTo>
                  <a:pt x="5398530" y="375629"/>
                </a:lnTo>
                <a:lnTo>
                  <a:pt x="5398658" y="379069"/>
                </a:lnTo>
                <a:lnTo>
                  <a:pt x="5398784" y="383146"/>
                </a:lnTo>
                <a:lnTo>
                  <a:pt x="5398911" y="391937"/>
                </a:lnTo>
                <a:lnTo>
                  <a:pt x="5398911" y="441628"/>
                </a:lnTo>
                <a:lnTo>
                  <a:pt x="5389773" y="441372"/>
                </a:lnTo>
                <a:lnTo>
                  <a:pt x="5377335" y="440990"/>
                </a:lnTo>
                <a:lnTo>
                  <a:pt x="5364390" y="440863"/>
                </a:lnTo>
                <a:lnTo>
                  <a:pt x="5353348" y="440863"/>
                </a:lnTo>
                <a:lnTo>
                  <a:pt x="5341545" y="440863"/>
                </a:lnTo>
                <a:lnTo>
                  <a:pt x="5328980" y="440990"/>
                </a:lnTo>
                <a:lnTo>
                  <a:pt x="5317558" y="441372"/>
                </a:lnTo>
                <a:lnTo>
                  <a:pt x="5309436" y="441628"/>
                </a:lnTo>
                <a:lnTo>
                  <a:pt x="5309436" y="391937"/>
                </a:lnTo>
                <a:lnTo>
                  <a:pt x="5309562" y="387223"/>
                </a:lnTo>
                <a:lnTo>
                  <a:pt x="5309689" y="383018"/>
                </a:lnTo>
                <a:lnTo>
                  <a:pt x="5309817" y="378942"/>
                </a:lnTo>
                <a:lnTo>
                  <a:pt x="5310070" y="375373"/>
                </a:lnTo>
                <a:lnTo>
                  <a:pt x="5310451" y="371806"/>
                </a:lnTo>
                <a:lnTo>
                  <a:pt x="5310832" y="368494"/>
                </a:lnTo>
                <a:lnTo>
                  <a:pt x="5311338" y="365309"/>
                </a:lnTo>
                <a:lnTo>
                  <a:pt x="5311846" y="362378"/>
                </a:lnTo>
                <a:close/>
                <a:moveTo>
                  <a:pt x="4786161" y="362378"/>
                </a:moveTo>
                <a:lnTo>
                  <a:pt x="4788446" y="365819"/>
                </a:lnTo>
                <a:lnTo>
                  <a:pt x="4790856" y="369386"/>
                </a:lnTo>
                <a:lnTo>
                  <a:pt x="4792887" y="373208"/>
                </a:lnTo>
                <a:lnTo>
                  <a:pt x="4794918" y="377031"/>
                </a:lnTo>
                <a:lnTo>
                  <a:pt x="4797076" y="381362"/>
                </a:lnTo>
                <a:lnTo>
                  <a:pt x="4799106" y="385822"/>
                </a:lnTo>
                <a:lnTo>
                  <a:pt x="4801138" y="390791"/>
                </a:lnTo>
                <a:lnTo>
                  <a:pt x="4803168" y="396014"/>
                </a:lnTo>
                <a:lnTo>
                  <a:pt x="4861422" y="550435"/>
                </a:lnTo>
                <a:lnTo>
                  <a:pt x="4884266" y="550435"/>
                </a:lnTo>
                <a:lnTo>
                  <a:pt x="4940491" y="398307"/>
                </a:lnTo>
                <a:lnTo>
                  <a:pt x="4943155" y="391555"/>
                </a:lnTo>
                <a:lnTo>
                  <a:pt x="4945567" y="385439"/>
                </a:lnTo>
                <a:lnTo>
                  <a:pt x="4947598" y="380088"/>
                </a:lnTo>
                <a:lnTo>
                  <a:pt x="4949755" y="375629"/>
                </a:lnTo>
                <a:lnTo>
                  <a:pt x="4951533" y="371552"/>
                </a:lnTo>
                <a:lnTo>
                  <a:pt x="4953437" y="368111"/>
                </a:lnTo>
                <a:lnTo>
                  <a:pt x="4954960" y="365053"/>
                </a:lnTo>
                <a:lnTo>
                  <a:pt x="4956736" y="362378"/>
                </a:lnTo>
                <a:lnTo>
                  <a:pt x="4924372" y="362378"/>
                </a:lnTo>
                <a:lnTo>
                  <a:pt x="4923864" y="365946"/>
                </a:lnTo>
                <a:lnTo>
                  <a:pt x="4923230" y="369386"/>
                </a:lnTo>
                <a:lnTo>
                  <a:pt x="4922596" y="372315"/>
                </a:lnTo>
                <a:lnTo>
                  <a:pt x="4921834" y="375373"/>
                </a:lnTo>
                <a:lnTo>
                  <a:pt x="4920818" y="378432"/>
                </a:lnTo>
                <a:lnTo>
                  <a:pt x="4919676" y="381744"/>
                </a:lnTo>
                <a:lnTo>
                  <a:pt x="4916757" y="390026"/>
                </a:lnTo>
                <a:lnTo>
                  <a:pt x="4873479" y="516289"/>
                </a:lnTo>
                <a:lnTo>
                  <a:pt x="4829565" y="389262"/>
                </a:lnTo>
                <a:lnTo>
                  <a:pt x="4827789" y="384802"/>
                </a:lnTo>
                <a:lnTo>
                  <a:pt x="4826393" y="380852"/>
                </a:lnTo>
                <a:lnTo>
                  <a:pt x="4825124" y="377158"/>
                </a:lnTo>
                <a:lnTo>
                  <a:pt x="4824109" y="373844"/>
                </a:lnTo>
                <a:lnTo>
                  <a:pt x="4823094" y="370786"/>
                </a:lnTo>
                <a:lnTo>
                  <a:pt x="4822331" y="367857"/>
                </a:lnTo>
                <a:lnTo>
                  <a:pt x="4821697" y="365053"/>
                </a:lnTo>
                <a:lnTo>
                  <a:pt x="4821190" y="362378"/>
                </a:lnTo>
                <a:close/>
                <a:moveTo>
                  <a:pt x="4265298" y="362378"/>
                </a:moveTo>
                <a:lnTo>
                  <a:pt x="4265932" y="365309"/>
                </a:lnTo>
                <a:lnTo>
                  <a:pt x="4266440" y="368494"/>
                </a:lnTo>
                <a:lnTo>
                  <a:pt x="4266821" y="371934"/>
                </a:lnTo>
                <a:lnTo>
                  <a:pt x="4267074" y="375373"/>
                </a:lnTo>
                <a:lnTo>
                  <a:pt x="4267328" y="379196"/>
                </a:lnTo>
                <a:lnTo>
                  <a:pt x="4267583" y="383273"/>
                </a:lnTo>
                <a:lnTo>
                  <a:pt x="4267583" y="387478"/>
                </a:lnTo>
                <a:lnTo>
                  <a:pt x="4267583" y="391937"/>
                </a:lnTo>
                <a:lnTo>
                  <a:pt x="4267583" y="520876"/>
                </a:lnTo>
                <a:lnTo>
                  <a:pt x="4267583" y="525336"/>
                </a:lnTo>
                <a:lnTo>
                  <a:pt x="4267583" y="529413"/>
                </a:lnTo>
                <a:lnTo>
                  <a:pt x="4267328" y="533490"/>
                </a:lnTo>
                <a:lnTo>
                  <a:pt x="4267074" y="537312"/>
                </a:lnTo>
                <a:lnTo>
                  <a:pt x="4266821" y="541008"/>
                </a:lnTo>
                <a:lnTo>
                  <a:pt x="4266440" y="544319"/>
                </a:lnTo>
                <a:lnTo>
                  <a:pt x="4265932" y="547504"/>
                </a:lnTo>
                <a:lnTo>
                  <a:pt x="4265298" y="550435"/>
                </a:lnTo>
                <a:lnTo>
                  <a:pt x="4296012" y="550435"/>
                </a:lnTo>
                <a:lnTo>
                  <a:pt x="4295504" y="547377"/>
                </a:lnTo>
                <a:lnTo>
                  <a:pt x="4295123" y="544319"/>
                </a:lnTo>
                <a:lnTo>
                  <a:pt x="4294616" y="541008"/>
                </a:lnTo>
                <a:lnTo>
                  <a:pt x="4294361" y="537440"/>
                </a:lnTo>
                <a:lnTo>
                  <a:pt x="4294108" y="533744"/>
                </a:lnTo>
                <a:lnTo>
                  <a:pt x="4293981" y="529667"/>
                </a:lnTo>
                <a:lnTo>
                  <a:pt x="4293853" y="525463"/>
                </a:lnTo>
                <a:lnTo>
                  <a:pt x="4293853" y="520876"/>
                </a:lnTo>
                <a:lnTo>
                  <a:pt x="4293853" y="463541"/>
                </a:lnTo>
                <a:lnTo>
                  <a:pt x="4309083" y="462904"/>
                </a:lnTo>
                <a:lnTo>
                  <a:pt x="4319365" y="462523"/>
                </a:lnTo>
                <a:lnTo>
                  <a:pt x="4327867" y="462523"/>
                </a:lnTo>
                <a:lnTo>
                  <a:pt x="4338148" y="462523"/>
                </a:lnTo>
                <a:lnTo>
                  <a:pt x="4347666" y="462523"/>
                </a:lnTo>
                <a:lnTo>
                  <a:pt x="4355788" y="462523"/>
                </a:lnTo>
                <a:lnTo>
                  <a:pt x="4366196" y="462904"/>
                </a:lnTo>
                <a:lnTo>
                  <a:pt x="4383202" y="463541"/>
                </a:lnTo>
                <a:lnTo>
                  <a:pt x="4383202" y="520876"/>
                </a:lnTo>
                <a:lnTo>
                  <a:pt x="4383202" y="525463"/>
                </a:lnTo>
                <a:lnTo>
                  <a:pt x="4383076" y="529667"/>
                </a:lnTo>
                <a:lnTo>
                  <a:pt x="4382823" y="533617"/>
                </a:lnTo>
                <a:lnTo>
                  <a:pt x="4382695" y="537185"/>
                </a:lnTo>
                <a:lnTo>
                  <a:pt x="4382441" y="540625"/>
                </a:lnTo>
                <a:lnTo>
                  <a:pt x="4381934" y="543937"/>
                </a:lnTo>
                <a:lnTo>
                  <a:pt x="4381426" y="547250"/>
                </a:lnTo>
                <a:lnTo>
                  <a:pt x="4380792" y="550435"/>
                </a:lnTo>
                <a:lnTo>
                  <a:pt x="4411505" y="550435"/>
                </a:lnTo>
                <a:lnTo>
                  <a:pt x="4410997" y="547250"/>
                </a:lnTo>
                <a:lnTo>
                  <a:pt x="4410490" y="543810"/>
                </a:lnTo>
                <a:lnTo>
                  <a:pt x="4410109" y="540369"/>
                </a:lnTo>
                <a:lnTo>
                  <a:pt x="4409729" y="536802"/>
                </a:lnTo>
                <a:lnTo>
                  <a:pt x="4409601" y="533107"/>
                </a:lnTo>
                <a:lnTo>
                  <a:pt x="4409348" y="529157"/>
                </a:lnTo>
                <a:lnTo>
                  <a:pt x="4409221" y="525209"/>
                </a:lnTo>
                <a:lnTo>
                  <a:pt x="4409221" y="520876"/>
                </a:lnTo>
                <a:lnTo>
                  <a:pt x="4409221" y="391937"/>
                </a:lnTo>
                <a:lnTo>
                  <a:pt x="4409221" y="387605"/>
                </a:lnTo>
                <a:lnTo>
                  <a:pt x="4409348" y="383527"/>
                </a:lnTo>
                <a:lnTo>
                  <a:pt x="4409601" y="379706"/>
                </a:lnTo>
                <a:lnTo>
                  <a:pt x="4409729" y="376011"/>
                </a:lnTo>
                <a:lnTo>
                  <a:pt x="4410109" y="372444"/>
                </a:lnTo>
                <a:lnTo>
                  <a:pt x="4410490" y="369003"/>
                </a:lnTo>
                <a:lnTo>
                  <a:pt x="4410997" y="365563"/>
                </a:lnTo>
                <a:lnTo>
                  <a:pt x="4411505" y="362378"/>
                </a:lnTo>
                <a:lnTo>
                  <a:pt x="4380792" y="362378"/>
                </a:lnTo>
                <a:lnTo>
                  <a:pt x="4381426" y="365563"/>
                </a:lnTo>
                <a:lnTo>
                  <a:pt x="4381934" y="368749"/>
                </a:lnTo>
                <a:lnTo>
                  <a:pt x="4382441" y="372188"/>
                </a:lnTo>
                <a:lnTo>
                  <a:pt x="4382695" y="375629"/>
                </a:lnTo>
                <a:lnTo>
                  <a:pt x="4382823" y="379069"/>
                </a:lnTo>
                <a:lnTo>
                  <a:pt x="4383076" y="383146"/>
                </a:lnTo>
                <a:lnTo>
                  <a:pt x="4383202" y="387223"/>
                </a:lnTo>
                <a:lnTo>
                  <a:pt x="4383202" y="391937"/>
                </a:lnTo>
                <a:lnTo>
                  <a:pt x="4383202" y="441628"/>
                </a:lnTo>
                <a:lnTo>
                  <a:pt x="4373938" y="441372"/>
                </a:lnTo>
                <a:lnTo>
                  <a:pt x="4361627" y="440990"/>
                </a:lnTo>
                <a:lnTo>
                  <a:pt x="4348681" y="440863"/>
                </a:lnTo>
                <a:lnTo>
                  <a:pt x="4337513" y="440863"/>
                </a:lnTo>
                <a:lnTo>
                  <a:pt x="4325964" y="440863"/>
                </a:lnTo>
                <a:lnTo>
                  <a:pt x="4313145" y="440990"/>
                </a:lnTo>
                <a:lnTo>
                  <a:pt x="4301723" y="441372"/>
                </a:lnTo>
                <a:lnTo>
                  <a:pt x="4293853" y="441628"/>
                </a:lnTo>
                <a:lnTo>
                  <a:pt x="4293853" y="391937"/>
                </a:lnTo>
                <a:lnTo>
                  <a:pt x="4293853" y="387223"/>
                </a:lnTo>
                <a:lnTo>
                  <a:pt x="4293981" y="383018"/>
                </a:lnTo>
                <a:lnTo>
                  <a:pt x="4294108" y="378942"/>
                </a:lnTo>
                <a:lnTo>
                  <a:pt x="4294361" y="375373"/>
                </a:lnTo>
                <a:lnTo>
                  <a:pt x="4294616" y="371806"/>
                </a:lnTo>
                <a:lnTo>
                  <a:pt x="4295123" y="368494"/>
                </a:lnTo>
                <a:lnTo>
                  <a:pt x="4295504" y="365309"/>
                </a:lnTo>
                <a:lnTo>
                  <a:pt x="4296012" y="362378"/>
                </a:lnTo>
                <a:close/>
                <a:moveTo>
                  <a:pt x="5012071" y="361995"/>
                </a:moveTo>
                <a:lnTo>
                  <a:pt x="5011182" y="366073"/>
                </a:lnTo>
                <a:lnTo>
                  <a:pt x="5010295" y="370150"/>
                </a:lnTo>
                <a:lnTo>
                  <a:pt x="5009152" y="374354"/>
                </a:lnTo>
                <a:lnTo>
                  <a:pt x="5008010" y="378558"/>
                </a:lnTo>
                <a:lnTo>
                  <a:pt x="5006741" y="382764"/>
                </a:lnTo>
                <a:lnTo>
                  <a:pt x="5005218" y="387095"/>
                </a:lnTo>
                <a:lnTo>
                  <a:pt x="5003567" y="391555"/>
                </a:lnTo>
                <a:lnTo>
                  <a:pt x="5001791" y="396141"/>
                </a:lnTo>
                <a:lnTo>
                  <a:pt x="4953182" y="522278"/>
                </a:lnTo>
                <a:lnTo>
                  <a:pt x="4949121" y="531323"/>
                </a:lnTo>
                <a:lnTo>
                  <a:pt x="4947217" y="535273"/>
                </a:lnTo>
                <a:lnTo>
                  <a:pt x="4945314" y="539223"/>
                </a:lnTo>
                <a:lnTo>
                  <a:pt x="4943410" y="542918"/>
                </a:lnTo>
                <a:lnTo>
                  <a:pt x="4941379" y="546485"/>
                </a:lnTo>
                <a:lnTo>
                  <a:pt x="4939222" y="550180"/>
                </a:lnTo>
                <a:lnTo>
                  <a:pt x="4936937" y="553875"/>
                </a:lnTo>
                <a:lnTo>
                  <a:pt x="4968412" y="553875"/>
                </a:lnTo>
                <a:lnTo>
                  <a:pt x="4970190" y="547249"/>
                </a:lnTo>
                <a:lnTo>
                  <a:pt x="4971839" y="541771"/>
                </a:lnTo>
                <a:lnTo>
                  <a:pt x="4973743" y="536038"/>
                </a:lnTo>
                <a:lnTo>
                  <a:pt x="4976408" y="528392"/>
                </a:lnTo>
                <a:lnTo>
                  <a:pt x="4986942" y="497815"/>
                </a:lnTo>
                <a:lnTo>
                  <a:pt x="5015244" y="496923"/>
                </a:lnTo>
                <a:lnTo>
                  <a:pt x="5026540" y="496667"/>
                </a:lnTo>
                <a:lnTo>
                  <a:pt x="5031870" y="496667"/>
                </a:lnTo>
                <a:lnTo>
                  <a:pt x="5039740" y="496923"/>
                </a:lnTo>
                <a:lnTo>
                  <a:pt x="5063853" y="497815"/>
                </a:lnTo>
                <a:lnTo>
                  <a:pt x="5072991" y="525207"/>
                </a:lnTo>
                <a:lnTo>
                  <a:pt x="5075656" y="533361"/>
                </a:lnTo>
                <a:lnTo>
                  <a:pt x="5078321" y="541898"/>
                </a:lnTo>
                <a:lnTo>
                  <a:pt x="5079845" y="547504"/>
                </a:lnTo>
                <a:lnTo>
                  <a:pt x="5080353" y="550307"/>
                </a:lnTo>
                <a:lnTo>
                  <a:pt x="5080860" y="553747"/>
                </a:lnTo>
                <a:lnTo>
                  <a:pt x="5115127" y="553747"/>
                </a:lnTo>
                <a:lnTo>
                  <a:pt x="5109035" y="542663"/>
                </a:lnTo>
                <a:lnTo>
                  <a:pt x="5106878" y="538458"/>
                </a:lnTo>
                <a:lnTo>
                  <a:pt x="5106878" y="538331"/>
                </a:lnTo>
                <a:lnTo>
                  <a:pt x="5104974" y="534508"/>
                </a:lnTo>
                <a:lnTo>
                  <a:pt x="5103070" y="530686"/>
                </a:lnTo>
                <a:lnTo>
                  <a:pt x="5101420" y="526865"/>
                </a:lnTo>
                <a:lnTo>
                  <a:pt x="5097232" y="516926"/>
                </a:lnTo>
                <a:lnTo>
                  <a:pt x="5038724" y="361995"/>
                </a:lnTo>
                <a:close/>
                <a:moveTo>
                  <a:pt x="5105989" y="359320"/>
                </a:moveTo>
                <a:lnTo>
                  <a:pt x="5105989" y="381871"/>
                </a:lnTo>
                <a:lnTo>
                  <a:pt x="5110558" y="381362"/>
                </a:lnTo>
                <a:lnTo>
                  <a:pt x="5115889" y="380979"/>
                </a:lnTo>
                <a:lnTo>
                  <a:pt x="5122742" y="380725"/>
                </a:lnTo>
                <a:lnTo>
                  <a:pt x="5131880" y="380725"/>
                </a:lnTo>
                <a:lnTo>
                  <a:pt x="5164751" y="380725"/>
                </a:lnTo>
                <a:lnTo>
                  <a:pt x="5164751" y="520620"/>
                </a:lnTo>
                <a:lnTo>
                  <a:pt x="5164625" y="524953"/>
                </a:lnTo>
                <a:lnTo>
                  <a:pt x="5164497" y="529030"/>
                </a:lnTo>
                <a:lnTo>
                  <a:pt x="5164370" y="532980"/>
                </a:lnTo>
                <a:lnTo>
                  <a:pt x="5164117" y="536675"/>
                </a:lnTo>
                <a:lnTo>
                  <a:pt x="5163736" y="540115"/>
                </a:lnTo>
                <a:lnTo>
                  <a:pt x="5163355" y="543683"/>
                </a:lnTo>
                <a:lnTo>
                  <a:pt x="5162847" y="547122"/>
                </a:lnTo>
                <a:lnTo>
                  <a:pt x="5162340" y="550435"/>
                </a:lnTo>
                <a:lnTo>
                  <a:pt x="5192926" y="550435"/>
                </a:lnTo>
                <a:lnTo>
                  <a:pt x="5192418" y="547122"/>
                </a:lnTo>
                <a:lnTo>
                  <a:pt x="5192039" y="543683"/>
                </a:lnTo>
                <a:lnTo>
                  <a:pt x="5191531" y="540242"/>
                </a:lnTo>
                <a:lnTo>
                  <a:pt x="5191150" y="536802"/>
                </a:lnTo>
                <a:lnTo>
                  <a:pt x="5190895" y="533234"/>
                </a:lnTo>
                <a:lnTo>
                  <a:pt x="5190642" y="529284"/>
                </a:lnTo>
                <a:lnTo>
                  <a:pt x="5190642" y="525207"/>
                </a:lnTo>
                <a:lnTo>
                  <a:pt x="5190516" y="520620"/>
                </a:lnTo>
                <a:lnTo>
                  <a:pt x="5190516" y="380725"/>
                </a:lnTo>
                <a:lnTo>
                  <a:pt x="5223514" y="380725"/>
                </a:lnTo>
                <a:lnTo>
                  <a:pt x="5229732" y="380725"/>
                </a:lnTo>
                <a:lnTo>
                  <a:pt x="5235698" y="380979"/>
                </a:lnTo>
                <a:lnTo>
                  <a:pt x="5242043" y="381362"/>
                </a:lnTo>
                <a:lnTo>
                  <a:pt x="5249150" y="381871"/>
                </a:lnTo>
                <a:lnTo>
                  <a:pt x="5249150" y="359320"/>
                </a:lnTo>
                <a:close/>
                <a:moveTo>
                  <a:pt x="4524968" y="356517"/>
                </a:moveTo>
                <a:lnTo>
                  <a:pt x="4521288" y="357153"/>
                </a:lnTo>
                <a:lnTo>
                  <a:pt x="4517735" y="357663"/>
                </a:lnTo>
                <a:lnTo>
                  <a:pt x="4514181" y="358428"/>
                </a:lnTo>
                <a:lnTo>
                  <a:pt x="4510754" y="359320"/>
                </a:lnTo>
                <a:lnTo>
                  <a:pt x="4507327" y="360340"/>
                </a:lnTo>
                <a:lnTo>
                  <a:pt x="4504028" y="361613"/>
                </a:lnTo>
                <a:lnTo>
                  <a:pt x="4500727" y="363015"/>
                </a:lnTo>
                <a:lnTo>
                  <a:pt x="4497428" y="364544"/>
                </a:lnTo>
                <a:lnTo>
                  <a:pt x="4494255" y="366200"/>
                </a:lnTo>
                <a:lnTo>
                  <a:pt x="4491209" y="368238"/>
                </a:lnTo>
                <a:lnTo>
                  <a:pt x="4488163" y="370277"/>
                </a:lnTo>
                <a:lnTo>
                  <a:pt x="4485116" y="372442"/>
                </a:lnTo>
                <a:lnTo>
                  <a:pt x="4482198" y="374864"/>
                </a:lnTo>
                <a:lnTo>
                  <a:pt x="4479405" y="377412"/>
                </a:lnTo>
                <a:lnTo>
                  <a:pt x="4477629" y="379068"/>
                </a:lnTo>
                <a:lnTo>
                  <a:pt x="4475852" y="380979"/>
                </a:lnTo>
                <a:lnTo>
                  <a:pt x="4474202" y="382891"/>
                </a:lnTo>
                <a:lnTo>
                  <a:pt x="4472552" y="384674"/>
                </a:lnTo>
                <a:lnTo>
                  <a:pt x="4471029" y="386712"/>
                </a:lnTo>
                <a:lnTo>
                  <a:pt x="4469507" y="388751"/>
                </a:lnTo>
                <a:lnTo>
                  <a:pt x="4467984" y="390789"/>
                </a:lnTo>
                <a:lnTo>
                  <a:pt x="4466587" y="392828"/>
                </a:lnTo>
                <a:lnTo>
                  <a:pt x="4465191" y="395122"/>
                </a:lnTo>
                <a:lnTo>
                  <a:pt x="4463922" y="397415"/>
                </a:lnTo>
                <a:lnTo>
                  <a:pt x="4462652" y="399709"/>
                </a:lnTo>
                <a:lnTo>
                  <a:pt x="4461510" y="402130"/>
                </a:lnTo>
                <a:lnTo>
                  <a:pt x="4460369" y="404423"/>
                </a:lnTo>
                <a:lnTo>
                  <a:pt x="4459099" y="406971"/>
                </a:lnTo>
                <a:lnTo>
                  <a:pt x="4458210" y="409519"/>
                </a:lnTo>
                <a:lnTo>
                  <a:pt x="4457196" y="412067"/>
                </a:lnTo>
                <a:lnTo>
                  <a:pt x="4456307" y="414743"/>
                </a:lnTo>
                <a:lnTo>
                  <a:pt x="4455419" y="417418"/>
                </a:lnTo>
                <a:lnTo>
                  <a:pt x="4454658" y="420094"/>
                </a:lnTo>
                <a:lnTo>
                  <a:pt x="4453769" y="422897"/>
                </a:lnTo>
                <a:lnTo>
                  <a:pt x="4453135" y="425828"/>
                </a:lnTo>
                <a:lnTo>
                  <a:pt x="4452627" y="428631"/>
                </a:lnTo>
                <a:lnTo>
                  <a:pt x="4452119" y="431688"/>
                </a:lnTo>
                <a:lnTo>
                  <a:pt x="4451610" y="434747"/>
                </a:lnTo>
                <a:lnTo>
                  <a:pt x="4451103" y="437805"/>
                </a:lnTo>
                <a:lnTo>
                  <a:pt x="4450723" y="440863"/>
                </a:lnTo>
                <a:lnTo>
                  <a:pt x="4450342" y="443919"/>
                </a:lnTo>
                <a:lnTo>
                  <a:pt x="4450342" y="447359"/>
                </a:lnTo>
                <a:lnTo>
                  <a:pt x="4449834" y="450546"/>
                </a:lnTo>
                <a:lnTo>
                  <a:pt x="4449834" y="471695"/>
                </a:lnTo>
                <a:lnTo>
                  <a:pt x="4450342" y="476919"/>
                </a:lnTo>
                <a:lnTo>
                  <a:pt x="4450850" y="482015"/>
                </a:lnTo>
                <a:lnTo>
                  <a:pt x="4451610" y="486984"/>
                </a:lnTo>
                <a:lnTo>
                  <a:pt x="4452499" y="491698"/>
                </a:lnTo>
                <a:lnTo>
                  <a:pt x="4453514" y="496412"/>
                </a:lnTo>
                <a:lnTo>
                  <a:pt x="4454784" y="501000"/>
                </a:lnTo>
                <a:lnTo>
                  <a:pt x="4456053" y="505204"/>
                </a:lnTo>
                <a:lnTo>
                  <a:pt x="4457576" y="509408"/>
                </a:lnTo>
                <a:lnTo>
                  <a:pt x="4459099" y="513486"/>
                </a:lnTo>
                <a:lnTo>
                  <a:pt x="4460876" y="517309"/>
                </a:lnTo>
                <a:lnTo>
                  <a:pt x="4462907" y="521130"/>
                </a:lnTo>
                <a:lnTo>
                  <a:pt x="4464811" y="524571"/>
                </a:lnTo>
                <a:lnTo>
                  <a:pt x="4467095" y="528010"/>
                </a:lnTo>
                <a:lnTo>
                  <a:pt x="4469380" y="531069"/>
                </a:lnTo>
                <a:lnTo>
                  <a:pt x="4471918" y="534127"/>
                </a:lnTo>
                <a:lnTo>
                  <a:pt x="4474583" y="536929"/>
                </a:lnTo>
                <a:lnTo>
                  <a:pt x="4477248" y="539604"/>
                </a:lnTo>
                <a:lnTo>
                  <a:pt x="4480167" y="542153"/>
                </a:lnTo>
                <a:lnTo>
                  <a:pt x="4483213" y="544446"/>
                </a:lnTo>
                <a:lnTo>
                  <a:pt x="4486386" y="546612"/>
                </a:lnTo>
                <a:lnTo>
                  <a:pt x="4489685" y="548397"/>
                </a:lnTo>
                <a:lnTo>
                  <a:pt x="4492986" y="550180"/>
                </a:lnTo>
                <a:lnTo>
                  <a:pt x="4496666" y="551836"/>
                </a:lnTo>
                <a:lnTo>
                  <a:pt x="4500346" y="553110"/>
                </a:lnTo>
                <a:lnTo>
                  <a:pt x="4504028" y="554257"/>
                </a:lnTo>
                <a:lnTo>
                  <a:pt x="4507962" y="555276"/>
                </a:lnTo>
                <a:lnTo>
                  <a:pt x="4511896" y="555913"/>
                </a:lnTo>
                <a:lnTo>
                  <a:pt x="4516085" y="556422"/>
                </a:lnTo>
                <a:lnTo>
                  <a:pt x="4520146" y="556805"/>
                </a:lnTo>
                <a:lnTo>
                  <a:pt x="4531314" y="556805"/>
                </a:lnTo>
                <a:lnTo>
                  <a:pt x="4533599" y="556422"/>
                </a:lnTo>
                <a:lnTo>
                  <a:pt x="4535883" y="556168"/>
                </a:lnTo>
                <a:lnTo>
                  <a:pt x="4538041" y="555913"/>
                </a:lnTo>
                <a:lnTo>
                  <a:pt x="4540198" y="555532"/>
                </a:lnTo>
                <a:lnTo>
                  <a:pt x="4542356" y="555149"/>
                </a:lnTo>
                <a:lnTo>
                  <a:pt x="4544386" y="554511"/>
                </a:lnTo>
                <a:lnTo>
                  <a:pt x="4546545" y="554003"/>
                </a:lnTo>
                <a:lnTo>
                  <a:pt x="4548448" y="553492"/>
                </a:lnTo>
                <a:lnTo>
                  <a:pt x="4550478" y="552855"/>
                </a:lnTo>
                <a:lnTo>
                  <a:pt x="4552509" y="552218"/>
                </a:lnTo>
                <a:lnTo>
                  <a:pt x="4554413" y="551326"/>
                </a:lnTo>
                <a:lnTo>
                  <a:pt x="4556317" y="550435"/>
                </a:lnTo>
                <a:lnTo>
                  <a:pt x="4558221" y="549543"/>
                </a:lnTo>
                <a:lnTo>
                  <a:pt x="4560124" y="548651"/>
                </a:lnTo>
                <a:lnTo>
                  <a:pt x="4561901" y="547758"/>
                </a:lnTo>
                <a:lnTo>
                  <a:pt x="4563805" y="546739"/>
                </a:lnTo>
                <a:lnTo>
                  <a:pt x="4565708" y="545593"/>
                </a:lnTo>
                <a:lnTo>
                  <a:pt x="4567359" y="544574"/>
                </a:lnTo>
                <a:lnTo>
                  <a:pt x="4569135" y="543300"/>
                </a:lnTo>
                <a:lnTo>
                  <a:pt x="4570658" y="542025"/>
                </a:lnTo>
                <a:lnTo>
                  <a:pt x="4572308" y="540751"/>
                </a:lnTo>
                <a:lnTo>
                  <a:pt x="4575608" y="538075"/>
                </a:lnTo>
                <a:lnTo>
                  <a:pt x="4578654" y="535146"/>
                </a:lnTo>
                <a:lnTo>
                  <a:pt x="4581700" y="532088"/>
                </a:lnTo>
                <a:lnTo>
                  <a:pt x="4584492" y="528648"/>
                </a:lnTo>
                <a:lnTo>
                  <a:pt x="4587158" y="525207"/>
                </a:lnTo>
                <a:lnTo>
                  <a:pt x="4589695" y="521640"/>
                </a:lnTo>
                <a:lnTo>
                  <a:pt x="4591980" y="517945"/>
                </a:lnTo>
                <a:lnTo>
                  <a:pt x="4594264" y="513995"/>
                </a:lnTo>
                <a:lnTo>
                  <a:pt x="4596168" y="509918"/>
                </a:lnTo>
                <a:lnTo>
                  <a:pt x="4598072" y="505587"/>
                </a:lnTo>
                <a:lnTo>
                  <a:pt x="4599850" y="501254"/>
                </a:lnTo>
                <a:lnTo>
                  <a:pt x="4601373" y="496667"/>
                </a:lnTo>
                <a:lnTo>
                  <a:pt x="4602768" y="491954"/>
                </a:lnTo>
                <a:lnTo>
                  <a:pt x="4604037" y="487111"/>
                </a:lnTo>
                <a:lnTo>
                  <a:pt x="4605053" y="482143"/>
                </a:lnTo>
                <a:lnTo>
                  <a:pt x="4605941" y="477046"/>
                </a:lnTo>
                <a:lnTo>
                  <a:pt x="4606576" y="471822"/>
                </a:lnTo>
                <a:lnTo>
                  <a:pt x="4607083" y="466472"/>
                </a:lnTo>
                <a:lnTo>
                  <a:pt x="4607337" y="460993"/>
                </a:lnTo>
                <a:lnTo>
                  <a:pt x="4607337" y="444430"/>
                </a:lnTo>
                <a:lnTo>
                  <a:pt x="4607591" y="444302"/>
                </a:lnTo>
                <a:lnTo>
                  <a:pt x="4607083" y="438951"/>
                </a:lnTo>
                <a:lnTo>
                  <a:pt x="4606576" y="433726"/>
                </a:lnTo>
                <a:lnTo>
                  <a:pt x="4605814" y="428631"/>
                </a:lnTo>
                <a:lnTo>
                  <a:pt x="4604926" y="423789"/>
                </a:lnTo>
                <a:lnTo>
                  <a:pt x="4603910" y="419075"/>
                </a:lnTo>
                <a:lnTo>
                  <a:pt x="4602641" y="414361"/>
                </a:lnTo>
                <a:lnTo>
                  <a:pt x="4601245" y="409902"/>
                </a:lnTo>
                <a:lnTo>
                  <a:pt x="4599722" y="405569"/>
                </a:lnTo>
                <a:lnTo>
                  <a:pt x="4598072" y="401365"/>
                </a:lnTo>
                <a:lnTo>
                  <a:pt x="4596168" y="397415"/>
                </a:lnTo>
                <a:lnTo>
                  <a:pt x="4594264" y="393593"/>
                </a:lnTo>
                <a:lnTo>
                  <a:pt x="4592107" y="389770"/>
                </a:lnTo>
                <a:lnTo>
                  <a:pt x="4589823" y="386331"/>
                </a:lnTo>
                <a:lnTo>
                  <a:pt x="4587411" y="383018"/>
                </a:lnTo>
                <a:lnTo>
                  <a:pt x="4584873" y="379960"/>
                </a:lnTo>
                <a:lnTo>
                  <a:pt x="4582208" y="377029"/>
                </a:lnTo>
                <a:lnTo>
                  <a:pt x="4579415" y="374354"/>
                </a:lnTo>
                <a:lnTo>
                  <a:pt x="4576497" y="371679"/>
                </a:lnTo>
                <a:lnTo>
                  <a:pt x="4573450" y="369258"/>
                </a:lnTo>
                <a:lnTo>
                  <a:pt x="4570405" y="367092"/>
                </a:lnTo>
                <a:lnTo>
                  <a:pt x="4567105" y="365053"/>
                </a:lnTo>
                <a:lnTo>
                  <a:pt x="4563677" y="363269"/>
                </a:lnTo>
                <a:lnTo>
                  <a:pt x="4560124" y="361613"/>
                </a:lnTo>
                <a:lnTo>
                  <a:pt x="4556570" y="360340"/>
                </a:lnTo>
                <a:lnTo>
                  <a:pt x="4552890" y="359065"/>
                </a:lnTo>
                <a:lnTo>
                  <a:pt x="4548955" y="358173"/>
                </a:lnTo>
                <a:lnTo>
                  <a:pt x="4545022" y="357409"/>
                </a:lnTo>
                <a:lnTo>
                  <a:pt x="4540961" y="356899"/>
                </a:lnTo>
                <a:lnTo>
                  <a:pt x="4536771" y="356517"/>
                </a:lnTo>
                <a:close/>
                <a:moveTo>
                  <a:pt x="5066518" y="279816"/>
                </a:moveTo>
                <a:lnTo>
                  <a:pt x="5004964" y="320842"/>
                </a:lnTo>
                <a:lnTo>
                  <a:pt x="5015244" y="336642"/>
                </a:lnTo>
                <a:lnTo>
                  <a:pt x="5080479" y="301475"/>
                </a:lnTo>
                <a:close/>
                <a:moveTo>
                  <a:pt x="3801168" y="272554"/>
                </a:moveTo>
                <a:lnTo>
                  <a:pt x="4056015" y="272554"/>
                </a:lnTo>
                <a:lnTo>
                  <a:pt x="4031900" y="362378"/>
                </a:lnTo>
                <a:lnTo>
                  <a:pt x="3869448" y="362378"/>
                </a:lnTo>
                <a:lnTo>
                  <a:pt x="3825281" y="527119"/>
                </a:lnTo>
                <a:lnTo>
                  <a:pt x="3732886" y="527119"/>
                </a:lnTo>
                <a:close/>
                <a:moveTo>
                  <a:pt x="3784161" y="249238"/>
                </a:moveTo>
                <a:lnTo>
                  <a:pt x="3703315" y="550435"/>
                </a:lnTo>
                <a:lnTo>
                  <a:pt x="3818936" y="550435"/>
                </a:lnTo>
                <a:lnTo>
                  <a:pt x="3788603" y="663575"/>
                </a:lnTo>
                <a:lnTo>
                  <a:pt x="4090028" y="663575"/>
                </a:lnTo>
                <a:lnTo>
                  <a:pt x="4170874" y="362378"/>
                </a:lnTo>
                <a:lnTo>
                  <a:pt x="4055253" y="362378"/>
                </a:lnTo>
                <a:lnTo>
                  <a:pt x="4085586" y="249238"/>
                </a:lnTo>
                <a:close/>
                <a:moveTo>
                  <a:pt x="0" y="0"/>
                </a:moveTo>
                <a:lnTo>
                  <a:pt x="9137327" y="0"/>
                </a:lnTo>
                <a:lnTo>
                  <a:pt x="9137327" y="5143500"/>
                </a:lnTo>
                <a:lnTo>
                  <a:pt x="0" y="5143500"/>
                </a:lnTo>
                <a:close/>
              </a:path>
            </a:pathLst>
          </a:custGeom>
          <a:solidFill>
            <a:srgbClr val="FFFFCC"/>
          </a:solidFill>
          <a:ln w="9525">
            <a:noFill/>
            <a:miter lim="800000"/>
            <a:headEnd/>
            <a:tailEnd/>
          </a:ln>
        </p:spPr>
        <p:txBody>
          <a:bodyPr wrap="square" bIns="0" anchor="ctr">
            <a:noAutofit/>
          </a:bodyPr>
          <a:lstStyle>
            <a:lvl1pPr algn="ctr" rtl="0">
              <a:defRPr/>
            </a:lvl1pPr>
          </a:lstStyle>
          <a:p>
            <a:r>
              <a:rPr lang="de-DE"/>
              <a:t>Bild durch Klicken auf Symbol hinzufügen</a:t>
            </a:r>
            <a:endParaRPr lang="en-US" dirty="0"/>
          </a:p>
        </p:txBody>
      </p:sp>
      <p:sp>
        <p:nvSpPr>
          <p:cNvPr id="4" name="Text Placeholder 17">
            <a:extLst>
              <a:ext uri="{FF2B5EF4-FFF2-40B4-BE49-F238E27FC236}">
                <a16:creationId xmlns:a16="http://schemas.microsoft.com/office/drawing/2014/main" id="{0B7E7F61-1BDE-064E-177D-C76D86D33036}"/>
              </a:ext>
            </a:extLst>
          </p:cNvPr>
          <p:cNvSpPr>
            <a:spLocks noGrp="1" noRot="1" noMove="1" noResize="1" noEditPoints="1" noAdjustHandles="1" noChangeArrowheads="1" noChangeShapeType="1"/>
          </p:cNvSpPr>
          <p:nvPr>
            <p:ph type="body" sz="quarter" idx="24" hasCustomPrompt="1"/>
          </p:nvPr>
        </p:nvSpPr>
        <p:spPr bwMode="gray">
          <a:xfrm rot="10800000">
            <a:off x="5712309" y="5587200"/>
            <a:ext cx="4193692" cy="240000"/>
          </a:xfrm>
          <a:custGeom>
            <a:avLst/>
            <a:gdLst>
              <a:gd name="connsiteX0" fmla="*/ 0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71100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 name="connsiteX0" fmla="*/ 44879 w 3871100"/>
              <a:gd name="connsiteY0" fmla="*/ 0 h 180000"/>
              <a:gd name="connsiteX1" fmla="*/ 3871100 w 3871100"/>
              <a:gd name="connsiteY1" fmla="*/ 0 h 180000"/>
              <a:gd name="connsiteX2" fmla="*/ 3826221 w 3871100"/>
              <a:gd name="connsiteY2" fmla="*/ 180000 h 180000"/>
              <a:gd name="connsiteX3" fmla="*/ 0 w 3871100"/>
              <a:gd name="connsiteY3" fmla="*/ 180000 h 180000"/>
              <a:gd name="connsiteX4" fmla="*/ 0 w 3871100"/>
              <a:gd name="connsiteY4" fmla="*/ 0 h 1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100" h="180000">
                <a:moveTo>
                  <a:pt x="44879" y="0"/>
                </a:moveTo>
                <a:lnTo>
                  <a:pt x="3871100" y="0"/>
                </a:lnTo>
                <a:lnTo>
                  <a:pt x="3826221" y="180000"/>
                </a:lnTo>
                <a:lnTo>
                  <a:pt x="0" y="180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en-US" dirty="0"/>
              <a:t>  </a:t>
            </a:r>
          </a:p>
        </p:txBody>
      </p:sp>
      <p:sp>
        <p:nvSpPr>
          <p:cNvPr id="21" name="Rectangle 20" hidden="1">
            <a:extLst>
              <a:ext uri="{FF2B5EF4-FFF2-40B4-BE49-F238E27FC236}">
                <a16:creationId xmlns:a16="http://schemas.microsoft.com/office/drawing/2014/main" id="{9B2ABA2A-5D99-42F6-8110-55826050891D}"/>
              </a:ext>
            </a:extLst>
          </p:cNvPr>
          <p:cNvSpPr/>
          <p:nvPr>
            <p:custDataLst>
              <p:tags r:id="rId2"/>
            </p:custDataLst>
          </p:nvPr>
        </p:nvSpPr>
        <p:spPr bwMode="auto">
          <a:xfrm>
            <a:off x="2" y="2"/>
            <a:ext cx="171980" cy="211667"/>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990546"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3074" name="Rectangle 2"/>
          <p:cNvSpPr>
            <a:spLocks noGrp="1" noChangeArrowheads="1"/>
          </p:cNvSpPr>
          <p:nvPr>
            <p:ph type="ctrTitle" sz="quarter" hasCustomPrompt="1"/>
          </p:nvPr>
        </p:nvSpPr>
        <p:spPr>
          <a:xfrm>
            <a:off x="226200" y="2292275"/>
            <a:ext cx="5343000" cy="816000"/>
          </a:xfrm>
        </p:spPr>
        <p:txBody>
          <a:bodyPr vert="horz" anchor="t" anchorCtr="0"/>
          <a:lstStyle>
            <a:lvl1pPr>
              <a:lnSpc>
                <a:spcPct val="100000"/>
              </a:lnSpc>
              <a:defRPr cap="all" baseline="0">
                <a:solidFill>
                  <a:schemeClr val="bg1"/>
                </a:solidFill>
              </a:defRPr>
            </a:lvl1pPr>
          </a:lstStyle>
          <a:p>
            <a:r>
              <a:rPr lang="en-US" dirty="0"/>
              <a:t>CLICK TO ADD PRESENTATION TITLE max. 2 lines</a:t>
            </a:r>
          </a:p>
        </p:txBody>
      </p:sp>
      <p:sp>
        <p:nvSpPr>
          <p:cNvPr id="3075" name="Rectangle 3"/>
          <p:cNvSpPr>
            <a:spLocks noGrp="1" noChangeArrowheads="1"/>
          </p:cNvSpPr>
          <p:nvPr>
            <p:ph type="subTitle" sz="quarter" idx="1" hasCustomPrompt="1"/>
          </p:nvPr>
        </p:nvSpPr>
        <p:spPr>
          <a:xfrm>
            <a:off x="226200" y="3143175"/>
            <a:ext cx="5343000" cy="710400"/>
          </a:xfrm>
        </p:spPr>
        <p:txBody>
          <a:bodyPr wrap="none" tIns="39600" bIns="39600" anchor="t" anchorCtr="0"/>
          <a:lstStyle>
            <a:lvl1pPr>
              <a:lnSpc>
                <a:spcPct val="100000"/>
              </a:lnSpc>
              <a:spcBef>
                <a:spcPts val="0"/>
              </a:spcBef>
              <a:defRPr sz="2167" b="0" i="1" cap="all" baseline="0">
                <a:solidFill>
                  <a:schemeClr val="bg1"/>
                </a:solidFill>
              </a:defRPr>
            </a:lvl1pPr>
          </a:lstStyle>
          <a:p>
            <a:r>
              <a:rPr lang="en-US" dirty="0"/>
              <a:t>CLICK TO ADD Subtitle max. 1 line</a:t>
            </a:r>
          </a:p>
        </p:txBody>
      </p:sp>
      <p:sp>
        <p:nvSpPr>
          <p:cNvPr id="15" name="Textplatzhalter 14"/>
          <p:cNvSpPr>
            <a:spLocks noGrp="1"/>
          </p:cNvSpPr>
          <p:nvPr>
            <p:ph type="body" sz="quarter" idx="12" hasCustomPrompt="1"/>
          </p:nvPr>
        </p:nvSpPr>
        <p:spPr>
          <a:xfrm>
            <a:off x="226199" y="6091928"/>
            <a:ext cx="3900000" cy="288000"/>
          </a:xfrm>
        </p:spPr>
        <p:txBody>
          <a:bodyPr/>
          <a:lstStyle>
            <a:lvl1pPr algn="l" defTabSz="696478" rtl="0" eaLnBrk="0" fontAlgn="base" hangingPunct="0">
              <a:spcBef>
                <a:spcPct val="40000"/>
              </a:spcBef>
              <a:spcAft>
                <a:spcPct val="0"/>
              </a:spcAft>
              <a:buClrTx/>
              <a:buSzTx/>
              <a:buFontTx/>
              <a:buNone/>
              <a:defRPr lang="de-DE" sz="1517" b="0" kern="1200" baseline="0" dirty="0">
                <a:solidFill>
                  <a:schemeClr val="bg1"/>
                </a:solidFill>
                <a:latin typeface="+mn-lt"/>
                <a:ea typeface="+mn-ea"/>
                <a:cs typeface="+mn-cs"/>
              </a:defRPr>
            </a:lvl1pPr>
          </a:lstStyle>
          <a:p>
            <a:pPr lvl="0"/>
            <a:r>
              <a:rPr lang="en-US" dirty="0"/>
              <a:t>Location, Date [Month d, YYYY]</a:t>
            </a:r>
          </a:p>
        </p:txBody>
      </p:sp>
      <p:sp>
        <p:nvSpPr>
          <p:cNvPr id="13" name="Textplatzhalter 12"/>
          <p:cNvSpPr>
            <a:spLocks noGrp="1"/>
          </p:cNvSpPr>
          <p:nvPr>
            <p:ph type="body" sz="quarter" idx="11" hasCustomPrompt="1"/>
          </p:nvPr>
        </p:nvSpPr>
        <p:spPr>
          <a:xfrm>
            <a:off x="226200" y="4197086"/>
            <a:ext cx="3900000" cy="466923"/>
          </a:xfrm>
        </p:spPr>
        <p:txBody>
          <a:bodyPr anchor="t">
            <a:spAutoFit/>
          </a:bodyPr>
          <a:lstStyle>
            <a:lvl1pPr algn="l" defTabSz="696478" rtl="0" eaLnBrk="0" fontAlgn="base" hangingPunct="0">
              <a:spcBef>
                <a:spcPct val="0"/>
              </a:spcBef>
              <a:spcAft>
                <a:spcPct val="0"/>
              </a:spcAft>
              <a:buClrTx/>
              <a:buSzTx/>
              <a:buFontTx/>
              <a:buNone/>
              <a:defRPr lang="de-DE" sz="1517" b="0" kern="1200" baseline="0" dirty="0">
                <a:solidFill>
                  <a:schemeClr val="bg1"/>
                </a:solidFill>
                <a:latin typeface="+mn-lt"/>
                <a:ea typeface="+mn-ea"/>
                <a:cs typeface="+mn-cs"/>
              </a:defRPr>
            </a:lvl1pPr>
          </a:lstStyle>
          <a:p>
            <a:pPr lvl="0"/>
            <a:r>
              <a:rPr lang="en-US" dirty="0"/>
              <a:t>Author/Presenter</a:t>
            </a:r>
            <a:br>
              <a:rPr lang="en-US" dirty="0"/>
            </a:br>
            <a:r>
              <a:rPr lang="en-US" dirty="0"/>
              <a:t>(Title) First Name Last Name</a:t>
            </a:r>
          </a:p>
        </p:txBody>
      </p:sp>
      <p:sp>
        <p:nvSpPr>
          <p:cNvPr id="5" name="Textplatzhalter 30">
            <a:extLst>
              <a:ext uri="{FF2B5EF4-FFF2-40B4-BE49-F238E27FC236}">
                <a16:creationId xmlns:a16="http://schemas.microsoft.com/office/drawing/2014/main" id="{9F809762-B5FD-269A-0DCE-C193D84AF924}"/>
              </a:ext>
            </a:extLst>
          </p:cNvPr>
          <p:cNvSpPr>
            <a:spLocks noGrp="1"/>
          </p:cNvSpPr>
          <p:nvPr>
            <p:ph type="body" sz="quarter" idx="16" hasCustomPrompt="1"/>
          </p:nvPr>
        </p:nvSpPr>
        <p:spPr bwMode="gray">
          <a:xfrm>
            <a:off x="226200" y="1810796"/>
            <a:ext cx="5343000" cy="287259"/>
          </a:xfrm>
          <a:prstGeom prst="rect">
            <a:avLst/>
          </a:prstGeom>
          <a:noFill/>
          <a:ln w="9525">
            <a:noFill/>
            <a:miter lim="800000"/>
            <a:headEnd/>
            <a:tailEnd/>
          </a:ln>
        </p:spPr>
        <p:txBody>
          <a:bodyPr wrap="none" lIns="0" tIns="0" rIns="0" bIns="0" anchor="ctr">
            <a:noAutofit/>
          </a:bodyPr>
          <a:lstStyle>
            <a:lvl1pPr algn="l" rtl="0">
              <a:defRPr sz="1517" b="0" i="0" cap="none" baseline="0">
                <a:solidFill>
                  <a:schemeClr val="bg1"/>
                </a:solidFill>
              </a:defRPr>
            </a:lvl1pPr>
          </a:lstStyle>
          <a:p>
            <a:pPr lvl="0"/>
            <a:r>
              <a:rPr lang="en-US" dirty="0"/>
              <a:t>Click to add Horváth Content Format</a:t>
            </a:r>
          </a:p>
        </p:txBody>
      </p:sp>
      <p:sp>
        <p:nvSpPr>
          <p:cNvPr id="12" name="Text Placeholder 17">
            <a:extLst>
              <a:ext uri="{FF2B5EF4-FFF2-40B4-BE49-F238E27FC236}">
                <a16:creationId xmlns:a16="http://schemas.microsoft.com/office/drawing/2014/main" id="{8EC6B591-ED6C-AA1C-E207-55C51AED9ACE}"/>
              </a:ext>
            </a:extLst>
          </p:cNvPr>
          <p:cNvSpPr>
            <a:spLocks noGrp="1"/>
          </p:cNvSpPr>
          <p:nvPr>
            <p:ph type="body" sz="quarter" idx="18" hasCustomPrompt="1"/>
          </p:nvPr>
        </p:nvSpPr>
        <p:spPr bwMode="gray">
          <a:xfrm rot="10800000">
            <a:off x="5612100" y="5587200"/>
            <a:ext cx="4290000" cy="720000"/>
          </a:xfrm>
          <a:custGeom>
            <a:avLst/>
            <a:gdLst>
              <a:gd name="connsiteX0" fmla="*/ 0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960000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 name="connsiteX0" fmla="*/ 134637 w 3960000"/>
              <a:gd name="connsiteY0" fmla="*/ 0 h 540000"/>
              <a:gd name="connsiteX1" fmla="*/ 3960000 w 3960000"/>
              <a:gd name="connsiteY1" fmla="*/ 0 h 540000"/>
              <a:gd name="connsiteX2" fmla="*/ 3825363 w 3960000"/>
              <a:gd name="connsiteY2" fmla="*/ 540000 h 540000"/>
              <a:gd name="connsiteX3" fmla="*/ 0 w 3960000"/>
              <a:gd name="connsiteY3" fmla="*/ 540000 h 540000"/>
              <a:gd name="connsiteX4" fmla="*/ 0 w 3960000"/>
              <a:gd name="connsiteY4" fmla="*/ 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0000" h="540000">
                <a:moveTo>
                  <a:pt x="134637" y="0"/>
                </a:moveTo>
                <a:lnTo>
                  <a:pt x="3960000" y="0"/>
                </a:lnTo>
                <a:lnTo>
                  <a:pt x="3825363" y="540000"/>
                </a:lnTo>
                <a:lnTo>
                  <a:pt x="0" y="540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en-US" dirty="0"/>
              <a:t>  </a:t>
            </a:r>
          </a:p>
        </p:txBody>
      </p:sp>
      <p:sp>
        <p:nvSpPr>
          <p:cNvPr id="19" name="Text Placeholder 17">
            <a:extLst>
              <a:ext uri="{FF2B5EF4-FFF2-40B4-BE49-F238E27FC236}">
                <a16:creationId xmlns:a16="http://schemas.microsoft.com/office/drawing/2014/main" id="{2D425815-85C5-4612-0554-53E22F49E166}"/>
              </a:ext>
            </a:extLst>
          </p:cNvPr>
          <p:cNvSpPr>
            <a:spLocks noGrp="1" noRot="1" noMove="1" noResize="1" noEditPoints="1" noAdjustHandles="1" noChangeArrowheads="1" noChangeShapeType="1"/>
          </p:cNvSpPr>
          <p:nvPr>
            <p:ph type="body" sz="quarter" idx="22" hasCustomPrompt="1"/>
          </p:nvPr>
        </p:nvSpPr>
        <p:spPr bwMode="gray">
          <a:xfrm>
            <a:off x="-7738" y="5523578"/>
            <a:ext cx="5764200" cy="48000"/>
          </a:xfrm>
          <a:custGeom>
            <a:avLst/>
            <a:gdLst>
              <a:gd name="connsiteX0" fmla="*/ 0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20800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 name="connsiteX0" fmla="*/ 8976 w 5320800"/>
              <a:gd name="connsiteY0" fmla="*/ 0 h 36000"/>
              <a:gd name="connsiteX1" fmla="*/ 5320800 w 5320800"/>
              <a:gd name="connsiteY1" fmla="*/ 0 h 36000"/>
              <a:gd name="connsiteX2" fmla="*/ 5311824 w 5320800"/>
              <a:gd name="connsiteY2" fmla="*/ 36000 h 36000"/>
              <a:gd name="connsiteX3" fmla="*/ 0 w 5320800"/>
              <a:gd name="connsiteY3" fmla="*/ 36000 h 36000"/>
              <a:gd name="connsiteX4" fmla="*/ 0 w 5320800"/>
              <a:gd name="connsiteY4" fmla="*/ 0 h 3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0800" h="36000">
                <a:moveTo>
                  <a:pt x="8976" y="0"/>
                </a:moveTo>
                <a:lnTo>
                  <a:pt x="5320800" y="0"/>
                </a:lnTo>
                <a:lnTo>
                  <a:pt x="5311824" y="36000"/>
                </a:lnTo>
                <a:lnTo>
                  <a:pt x="0" y="36000"/>
                </a:lnTo>
                <a:lnTo>
                  <a:pt x="0" y="0"/>
                </a:lnTo>
                <a:close/>
              </a:path>
            </a:pathLst>
          </a:custGeom>
          <a:solidFill>
            <a:schemeClr val="bg1"/>
          </a:solidFill>
          <a:ln w="9525">
            <a:solidFill>
              <a:schemeClr val="bg1"/>
            </a:solidFill>
            <a:miter lim="800000"/>
            <a:headEnd/>
            <a:tailEnd/>
          </a:ln>
        </p:spPr>
        <p:txBody>
          <a:bodyPr/>
          <a:lstStyle>
            <a:lvl1pPr>
              <a:defRPr/>
            </a:lvl1pPr>
          </a:lstStyle>
          <a:p>
            <a:pPr lvl="0"/>
            <a:r>
              <a:rPr lang="en-US" dirty="0"/>
              <a:t>   </a:t>
            </a:r>
          </a:p>
        </p:txBody>
      </p:sp>
      <p:sp>
        <p:nvSpPr>
          <p:cNvPr id="2" name="Text Placeholder 21">
            <a:extLst>
              <a:ext uri="{FF2B5EF4-FFF2-40B4-BE49-F238E27FC236}">
                <a16:creationId xmlns:a16="http://schemas.microsoft.com/office/drawing/2014/main" id="{20BB783D-6463-2710-94DC-1336CED9DE14}"/>
              </a:ext>
            </a:extLst>
          </p:cNvPr>
          <p:cNvSpPr>
            <a:spLocks noGrp="1"/>
          </p:cNvSpPr>
          <p:nvPr>
            <p:ph type="body" sz="quarter" idx="19" hasCustomPrompt="1"/>
          </p:nvPr>
        </p:nvSpPr>
        <p:spPr>
          <a:xfrm>
            <a:off x="5886962" y="5768343"/>
            <a:ext cx="3792840" cy="357717"/>
          </a:xfrm>
        </p:spPr>
        <p:txBody>
          <a:bodyPr anchor="ctr" anchorCtr="0"/>
          <a:lstStyle>
            <a:lvl1pPr algn="ctr" rtl="0">
              <a:lnSpc>
                <a:spcPct val="90000"/>
              </a:lnSpc>
              <a:spcBef>
                <a:spcPts val="0"/>
              </a:spcBef>
              <a:defRPr sz="2167" b="1" i="1" cap="all">
                <a:solidFill>
                  <a:schemeClr val="accent1"/>
                </a:solidFill>
              </a:defRPr>
            </a:lvl1pPr>
            <a:lvl2pPr>
              <a:defRPr sz="2167" b="1" i="1" cap="all">
                <a:solidFill>
                  <a:schemeClr val="accent1"/>
                </a:solidFill>
              </a:defRPr>
            </a:lvl2pPr>
            <a:lvl3pPr>
              <a:defRPr sz="2167" b="1" i="1" cap="all">
                <a:solidFill>
                  <a:schemeClr val="accent1"/>
                </a:solidFill>
              </a:defRPr>
            </a:lvl3pPr>
            <a:lvl4pPr>
              <a:defRPr sz="2167" b="1" i="1" cap="all">
                <a:solidFill>
                  <a:schemeClr val="accent1"/>
                </a:solidFill>
              </a:defRPr>
            </a:lvl4pPr>
            <a:lvl5pPr>
              <a:defRPr sz="2167" b="1" i="1" cap="all">
                <a:solidFill>
                  <a:schemeClr val="accent1"/>
                </a:solidFill>
              </a:defRPr>
            </a:lvl5pPr>
          </a:lstStyle>
          <a:p>
            <a:pPr lvl="0"/>
            <a:r>
              <a:rPr lang="en-US" dirty="0"/>
              <a:t>Add CLIENT NAME/Logo </a:t>
            </a:r>
          </a:p>
        </p:txBody>
      </p:sp>
    </p:spTree>
    <p:extLst>
      <p:ext uri="{BB962C8B-B14F-4D97-AF65-F5344CB8AC3E}">
        <p14:creationId xmlns:p14="http://schemas.microsoft.com/office/powerpoint/2010/main" val="1348827069"/>
      </p:ext>
    </p:extLst>
  </p:cSld>
  <p:clrMapOvr>
    <a:masterClrMapping/>
  </p:clrMapOvr>
  <p:hf hdr="0" ftr="0" dt="0"/>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nt HOR Group">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1443344698"/>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062D1E59-979B-1F3D-AC67-26329094EDB8}"/>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a:ext>
            </a:extLst>
          </a:blip>
          <a:stretch>
            <a:fillRect/>
          </a:stretch>
        </p:blipFill>
        <p:spPr>
          <a:xfrm>
            <a:off x="0" y="0"/>
            <a:ext cx="9906000" cy="6858000"/>
          </a:xfrm>
          <a:prstGeom prst="rect">
            <a:avLst/>
          </a:prstGeom>
        </p:spPr>
      </p:pic>
      <p:sp>
        <p:nvSpPr>
          <p:cNvPr id="9" name="Textplatzhalter 3086">
            <a:extLst>
              <a:ext uri="{FF2B5EF4-FFF2-40B4-BE49-F238E27FC236}">
                <a16:creationId xmlns:a16="http://schemas.microsoft.com/office/drawing/2014/main" id="{F7D7B386-7271-C7F9-CF71-C00E73193E6A}"/>
              </a:ext>
            </a:extLst>
          </p:cNvPr>
          <p:cNvSpPr>
            <a:spLocks noGrp="1"/>
          </p:cNvSpPr>
          <p:nvPr>
            <p:ph type="body" sz="quarter" idx="13" hasCustomPrompt="1"/>
          </p:nvPr>
        </p:nvSpPr>
        <p:spPr bwMode="gray">
          <a:xfrm>
            <a:off x="-1" y="-3000"/>
            <a:ext cx="5467862" cy="6858000"/>
          </a:xfrm>
          <a:custGeom>
            <a:avLst/>
            <a:gdLst>
              <a:gd name="connsiteX0" fmla="*/ 0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7257" h="5143500">
                <a:moveTo>
                  <a:pt x="1282419" y="0"/>
                </a:moveTo>
                <a:lnTo>
                  <a:pt x="5047257" y="0"/>
                </a:lnTo>
                <a:lnTo>
                  <a:pt x="3764838" y="5143500"/>
                </a:lnTo>
                <a:lnTo>
                  <a:pt x="0" y="5143500"/>
                </a:lnTo>
                <a:lnTo>
                  <a:pt x="0" y="0"/>
                </a:lnTo>
                <a:close/>
              </a:path>
            </a:pathLst>
          </a:custGeom>
          <a:gradFill>
            <a:gsLst>
              <a:gs pos="80000">
                <a:schemeClr val="accent6">
                  <a:alpha val="40000"/>
                </a:schemeClr>
              </a:gs>
              <a:gs pos="40000">
                <a:schemeClr val="accent6">
                  <a:alpha val="80000"/>
                </a:schemeClr>
              </a:gs>
              <a:gs pos="0">
                <a:schemeClr val="accent6"/>
              </a:gs>
              <a:gs pos="100000">
                <a:schemeClr val="accent6">
                  <a:alpha val="20000"/>
                </a:schemeClr>
              </a:gs>
            </a:gsLst>
            <a:lin ang="900000" scaled="0"/>
          </a:gradFill>
          <a:ln w="9525"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lvl1pPr>
              <a:defRPr lang="en-US"/>
            </a:lvl1pPr>
          </a:lstStyle>
          <a:p>
            <a:pPr marL="1720" lvl="0" defTabSz="928660" latinLnBrk="0">
              <a:buSzPct val="70000"/>
            </a:pPr>
            <a:r>
              <a:rPr lang="en-US" dirty="0"/>
              <a:t> </a:t>
            </a:r>
          </a:p>
        </p:txBody>
      </p:sp>
      <p:sp>
        <p:nvSpPr>
          <p:cNvPr id="5" name="Text Placeholder 16">
            <a:extLst>
              <a:ext uri="{FF2B5EF4-FFF2-40B4-BE49-F238E27FC236}">
                <a16:creationId xmlns:a16="http://schemas.microsoft.com/office/drawing/2014/main" id="{0901C1A3-7260-C7DC-A371-E322D21E0841}"/>
              </a:ext>
            </a:extLst>
          </p:cNvPr>
          <p:cNvSpPr>
            <a:spLocks noGrp="1"/>
          </p:cNvSpPr>
          <p:nvPr>
            <p:ph type="body" sz="quarter" idx="39" hasCustomPrompt="1"/>
          </p:nvPr>
        </p:nvSpPr>
        <p:spPr>
          <a:xfrm rot="840000">
            <a:off x="4549411" y="-119916"/>
            <a:ext cx="3900" cy="7104000"/>
          </a:xfrm>
          <a:solidFill>
            <a:schemeClr val="bg1"/>
          </a:solidFill>
          <a:ln w="12700">
            <a:solidFill>
              <a:schemeClr val="bg1"/>
            </a:solidFill>
            <a:round/>
          </a:ln>
        </p:spPr>
        <p:txBody>
          <a:bodyPr/>
          <a:lstStyle>
            <a:lvl5pPr marL="0" indent="0">
              <a:buNone/>
              <a:defRPr sz="144"/>
            </a:lvl5pPr>
          </a:lstStyle>
          <a:p>
            <a:pPr lvl="4"/>
            <a:r>
              <a:rPr lang="en-US" dirty="0"/>
              <a:t>  </a:t>
            </a:r>
          </a:p>
        </p:txBody>
      </p:sp>
      <p:sp>
        <p:nvSpPr>
          <p:cNvPr id="4" name="Titel 1">
            <a:extLst>
              <a:ext uri="{FF2B5EF4-FFF2-40B4-BE49-F238E27FC236}">
                <a16:creationId xmlns:a16="http://schemas.microsoft.com/office/drawing/2014/main" id="{7E2F3E92-5EAF-0D33-4122-60C407D01FED}"/>
              </a:ext>
            </a:extLst>
          </p:cNvPr>
          <p:cNvSpPr>
            <a:spLocks noGrp="1"/>
          </p:cNvSpPr>
          <p:nvPr>
            <p:ph type="title" hasCustomPrompt="1"/>
          </p:nvPr>
        </p:nvSpPr>
        <p:spPr>
          <a:xfrm>
            <a:off x="226199" y="457200"/>
            <a:ext cx="4485000" cy="762000"/>
          </a:xfrm>
        </p:spPr>
        <p:txBody>
          <a:bodyPr vert="horz">
            <a:noAutofit/>
          </a:bodyPr>
          <a:lstStyle>
            <a:lvl1pPr rtl="0">
              <a:defRPr cap="all" baseline="0">
                <a:solidFill>
                  <a:schemeClr val="bg1"/>
                </a:solidFill>
              </a:defRPr>
            </a:lvl1pPr>
          </a:lstStyle>
          <a:p>
            <a:r>
              <a:rPr lang="en-US" dirty="0"/>
              <a:t>CLICK to ADD TITLE</a:t>
            </a:r>
          </a:p>
        </p:txBody>
      </p:sp>
      <p:sp>
        <p:nvSpPr>
          <p:cNvPr id="11" name="Textplatzhalter 1">
            <a:extLst>
              <a:ext uri="{FF2B5EF4-FFF2-40B4-BE49-F238E27FC236}">
                <a16:creationId xmlns:a16="http://schemas.microsoft.com/office/drawing/2014/main" id="{D47CF2AA-186C-951E-90C9-18149BA47EC8}"/>
              </a:ext>
            </a:extLst>
          </p:cNvPr>
          <p:cNvSpPr>
            <a:spLocks noGrp="1"/>
          </p:cNvSpPr>
          <p:nvPr>
            <p:ph type="body" sz="quarter" idx="12" hasCustomPrompt="1"/>
          </p:nvPr>
        </p:nvSpPr>
        <p:spPr bwMode="gray">
          <a:xfrm>
            <a:off x="223834" y="1411200"/>
            <a:ext cx="4498355"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2" name="Textplatzhalter 3">
            <a:extLst>
              <a:ext uri="{FF2B5EF4-FFF2-40B4-BE49-F238E27FC236}">
                <a16:creationId xmlns:a16="http://schemas.microsoft.com/office/drawing/2014/main" id="{48D40876-54A3-2E29-F4F7-138B0A0B2E59}"/>
              </a:ext>
            </a:extLst>
          </p:cNvPr>
          <p:cNvSpPr>
            <a:spLocks noGrp="1"/>
          </p:cNvSpPr>
          <p:nvPr>
            <p:ph type="body" sz="quarter" idx="24" hasCustomPrompt="1"/>
          </p:nvPr>
        </p:nvSpPr>
        <p:spPr bwMode="gray">
          <a:xfrm>
            <a:off x="223835" y="2045485"/>
            <a:ext cx="4371841"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3" name="Textplatzhalter 5">
            <a:extLst>
              <a:ext uri="{FF2B5EF4-FFF2-40B4-BE49-F238E27FC236}">
                <a16:creationId xmlns:a16="http://schemas.microsoft.com/office/drawing/2014/main" id="{052877DD-D137-A71D-7BBE-6E10886D1B25}"/>
              </a:ext>
            </a:extLst>
          </p:cNvPr>
          <p:cNvSpPr>
            <a:spLocks noGrp="1"/>
          </p:cNvSpPr>
          <p:nvPr>
            <p:ph type="body" sz="quarter" idx="25" hasCustomPrompt="1"/>
          </p:nvPr>
        </p:nvSpPr>
        <p:spPr bwMode="gray">
          <a:xfrm>
            <a:off x="223835" y="2679771"/>
            <a:ext cx="4236459"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5" name="Textplatzhalter 7">
            <a:extLst>
              <a:ext uri="{FF2B5EF4-FFF2-40B4-BE49-F238E27FC236}">
                <a16:creationId xmlns:a16="http://schemas.microsoft.com/office/drawing/2014/main" id="{1EA6B3B4-4789-2CDA-3836-40749DD45988}"/>
              </a:ext>
            </a:extLst>
          </p:cNvPr>
          <p:cNvSpPr>
            <a:spLocks noGrp="1"/>
          </p:cNvSpPr>
          <p:nvPr>
            <p:ph type="body" sz="quarter" idx="26" hasCustomPrompt="1"/>
          </p:nvPr>
        </p:nvSpPr>
        <p:spPr bwMode="gray">
          <a:xfrm>
            <a:off x="223834" y="3314056"/>
            <a:ext cx="4113142"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6" name="Textplatzhalter 9">
            <a:extLst>
              <a:ext uri="{FF2B5EF4-FFF2-40B4-BE49-F238E27FC236}">
                <a16:creationId xmlns:a16="http://schemas.microsoft.com/office/drawing/2014/main" id="{DBE3196F-DE32-DC87-465C-FEE9FBB0A5C6}"/>
              </a:ext>
            </a:extLst>
          </p:cNvPr>
          <p:cNvSpPr>
            <a:spLocks noGrp="1"/>
          </p:cNvSpPr>
          <p:nvPr>
            <p:ph type="body" sz="quarter" idx="27" hasCustomPrompt="1"/>
          </p:nvPr>
        </p:nvSpPr>
        <p:spPr bwMode="gray">
          <a:xfrm>
            <a:off x="223835" y="3948342"/>
            <a:ext cx="3981231"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7" name="Textplatzhalter 15">
            <a:extLst>
              <a:ext uri="{FF2B5EF4-FFF2-40B4-BE49-F238E27FC236}">
                <a16:creationId xmlns:a16="http://schemas.microsoft.com/office/drawing/2014/main" id="{69F9B044-20C5-2E85-7A1C-A99696034F8D}"/>
              </a:ext>
            </a:extLst>
          </p:cNvPr>
          <p:cNvSpPr>
            <a:spLocks noGrp="1"/>
          </p:cNvSpPr>
          <p:nvPr>
            <p:ph type="body" sz="quarter" idx="28" hasCustomPrompt="1"/>
          </p:nvPr>
        </p:nvSpPr>
        <p:spPr bwMode="gray">
          <a:xfrm>
            <a:off x="223835" y="4582627"/>
            <a:ext cx="3854987"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8" name="Textplatzhalter 13">
            <a:extLst>
              <a:ext uri="{FF2B5EF4-FFF2-40B4-BE49-F238E27FC236}">
                <a16:creationId xmlns:a16="http://schemas.microsoft.com/office/drawing/2014/main" id="{7C9E4733-6E42-362B-0506-55AEE1746D71}"/>
              </a:ext>
            </a:extLst>
          </p:cNvPr>
          <p:cNvSpPr>
            <a:spLocks noGrp="1"/>
          </p:cNvSpPr>
          <p:nvPr>
            <p:ph type="body" sz="quarter" idx="29" hasCustomPrompt="1"/>
          </p:nvPr>
        </p:nvSpPr>
        <p:spPr bwMode="gray">
          <a:xfrm>
            <a:off x="223836" y="5216912"/>
            <a:ext cx="3727367"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9" name="Textplatzhalter 15">
            <a:extLst>
              <a:ext uri="{FF2B5EF4-FFF2-40B4-BE49-F238E27FC236}">
                <a16:creationId xmlns:a16="http://schemas.microsoft.com/office/drawing/2014/main" id="{A1541694-83CD-4453-C4DA-C9B99E792363}"/>
              </a:ext>
            </a:extLst>
          </p:cNvPr>
          <p:cNvSpPr>
            <a:spLocks noGrp="1"/>
          </p:cNvSpPr>
          <p:nvPr>
            <p:ph type="body" sz="quarter" idx="30" hasCustomPrompt="1"/>
          </p:nvPr>
        </p:nvSpPr>
        <p:spPr bwMode="gray">
          <a:xfrm>
            <a:off x="223835" y="5851200"/>
            <a:ext cx="3598638"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20" name="Rectangle 20">
            <a:extLst>
              <a:ext uri="{FF2B5EF4-FFF2-40B4-BE49-F238E27FC236}">
                <a16:creationId xmlns:a16="http://schemas.microsoft.com/office/drawing/2014/main" id="{2C3DB80D-9C6A-8A61-4E7F-D753F568727A}"/>
              </a:ext>
            </a:extLst>
          </p:cNvPr>
          <p:cNvSpPr>
            <a:spLocks noGrp="1" noRot="1" noMove="1" noResize="1" noEditPoints="1" noAdjustHandles="1" noChangeArrowheads="1" noChangeShapeType="1"/>
          </p:cNvSpPr>
          <p:nvPr>
            <p:custDataLst>
              <p:tags r:id="rId2"/>
            </p:custDataLst>
          </p:nvPr>
        </p:nvSpPr>
        <p:spPr bwMode="lt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sp>
        <p:nvSpPr>
          <p:cNvPr id="21" name="Content Placeholder 23">
            <a:extLst>
              <a:ext uri="{FF2B5EF4-FFF2-40B4-BE49-F238E27FC236}">
                <a16:creationId xmlns:a16="http://schemas.microsoft.com/office/drawing/2014/main" id="{643DB8E2-C0BF-EA00-EB1D-26F4A64D9C79}"/>
              </a:ext>
            </a:extLst>
          </p:cNvPr>
          <p:cNvSpPr>
            <a:spLocks noGrp="1"/>
          </p:cNvSpPr>
          <p:nvPr>
            <p:ph sz="quarter" idx="40" hasCustomPrompt="1"/>
          </p:nvPr>
        </p:nvSpPr>
        <p:spPr bwMode="gray">
          <a:xfrm>
            <a:off x="5273986" y="1411200"/>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marL="3900" indent="0" algn="ctr">
              <a:buNone/>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01</a:t>
            </a:r>
          </a:p>
        </p:txBody>
      </p:sp>
      <p:sp>
        <p:nvSpPr>
          <p:cNvPr id="22" name="Content Placeholder 23">
            <a:extLst>
              <a:ext uri="{FF2B5EF4-FFF2-40B4-BE49-F238E27FC236}">
                <a16:creationId xmlns:a16="http://schemas.microsoft.com/office/drawing/2014/main" id="{A2EC3B03-F3AA-B244-6A5E-ED95F2610835}"/>
              </a:ext>
            </a:extLst>
          </p:cNvPr>
          <p:cNvSpPr>
            <a:spLocks noGrp="1"/>
          </p:cNvSpPr>
          <p:nvPr>
            <p:ph sz="quarter" idx="41" hasCustomPrompt="1"/>
          </p:nvPr>
        </p:nvSpPr>
        <p:spPr bwMode="gray">
          <a:xfrm>
            <a:off x="5145862" y="2045486"/>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02</a:t>
            </a:r>
          </a:p>
        </p:txBody>
      </p:sp>
      <p:sp>
        <p:nvSpPr>
          <p:cNvPr id="23" name="Content Placeholder 23">
            <a:extLst>
              <a:ext uri="{FF2B5EF4-FFF2-40B4-BE49-F238E27FC236}">
                <a16:creationId xmlns:a16="http://schemas.microsoft.com/office/drawing/2014/main" id="{6991EB35-9629-B52C-1F17-FAD03D65D8D9}"/>
              </a:ext>
            </a:extLst>
          </p:cNvPr>
          <p:cNvSpPr>
            <a:spLocks noGrp="1"/>
          </p:cNvSpPr>
          <p:nvPr>
            <p:ph sz="quarter" idx="42" hasCustomPrompt="1"/>
          </p:nvPr>
        </p:nvSpPr>
        <p:spPr bwMode="gray">
          <a:xfrm>
            <a:off x="5018380" y="2679771"/>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03</a:t>
            </a:r>
          </a:p>
        </p:txBody>
      </p:sp>
      <p:sp>
        <p:nvSpPr>
          <p:cNvPr id="24" name="Content Placeholder 23">
            <a:extLst>
              <a:ext uri="{FF2B5EF4-FFF2-40B4-BE49-F238E27FC236}">
                <a16:creationId xmlns:a16="http://schemas.microsoft.com/office/drawing/2014/main" id="{F26E5EB0-BA26-C334-0CD7-B44ACB2AE842}"/>
              </a:ext>
            </a:extLst>
          </p:cNvPr>
          <p:cNvSpPr>
            <a:spLocks noGrp="1"/>
          </p:cNvSpPr>
          <p:nvPr>
            <p:ph sz="quarter" idx="43" hasCustomPrompt="1"/>
          </p:nvPr>
        </p:nvSpPr>
        <p:spPr bwMode="gray">
          <a:xfrm>
            <a:off x="4887668" y="3314056"/>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04</a:t>
            </a:r>
          </a:p>
        </p:txBody>
      </p:sp>
      <p:sp>
        <p:nvSpPr>
          <p:cNvPr id="25" name="Content Placeholder 23">
            <a:extLst>
              <a:ext uri="{FF2B5EF4-FFF2-40B4-BE49-F238E27FC236}">
                <a16:creationId xmlns:a16="http://schemas.microsoft.com/office/drawing/2014/main" id="{6582EAE6-2166-EEF7-96A8-647F5F14EFE7}"/>
              </a:ext>
            </a:extLst>
          </p:cNvPr>
          <p:cNvSpPr>
            <a:spLocks noGrp="1"/>
          </p:cNvSpPr>
          <p:nvPr>
            <p:ph sz="quarter" idx="44" hasCustomPrompt="1"/>
          </p:nvPr>
        </p:nvSpPr>
        <p:spPr bwMode="gray">
          <a:xfrm>
            <a:off x="4761298" y="3948342"/>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05</a:t>
            </a:r>
          </a:p>
        </p:txBody>
      </p:sp>
      <p:sp>
        <p:nvSpPr>
          <p:cNvPr id="26" name="Content Placeholder 23">
            <a:extLst>
              <a:ext uri="{FF2B5EF4-FFF2-40B4-BE49-F238E27FC236}">
                <a16:creationId xmlns:a16="http://schemas.microsoft.com/office/drawing/2014/main" id="{53D17200-5534-E74A-43E9-B313454EADBF}"/>
              </a:ext>
            </a:extLst>
          </p:cNvPr>
          <p:cNvSpPr>
            <a:spLocks noGrp="1"/>
          </p:cNvSpPr>
          <p:nvPr>
            <p:ph sz="quarter" idx="45" hasCustomPrompt="1"/>
          </p:nvPr>
        </p:nvSpPr>
        <p:spPr bwMode="gray">
          <a:xfrm>
            <a:off x="4634346" y="4582627"/>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06</a:t>
            </a:r>
          </a:p>
        </p:txBody>
      </p:sp>
      <p:sp>
        <p:nvSpPr>
          <p:cNvPr id="27" name="Content Placeholder 23">
            <a:extLst>
              <a:ext uri="{FF2B5EF4-FFF2-40B4-BE49-F238E27FC236}">
                <a16:creationId xmlns:a16="http://schemas.microsoft.com/office/drawing/2014/main" id="{43F8DD8D-572D-0142-7746-BE8B2601C470}"/>
              </a:ext>
            </a:extLst>
          </p:cNvPr>
          <p:cNvSpPr>
            <a:spLocks noGrp="1"/>
          </p:cNvSpPr>
          <p:nvPr>
            <p:ph sz="quarter" idx="46" hasCustomPrompt="1"/>
          </p:nvPr>
        </p:nvSpPr>
        <p:spPr bwMode="gray">
          <a:xfrm>
            <a:off x="4505235" y="5216913"/>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marL="202794" indent="0" algn="ctr">
              <a:buNone/>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07</a:t>
            </a:r>
          </a:p>
        </p:txBody>
      </p:sp>
      <p:sp>
        <p:nvSpPr>
          <p:cNvPr id="28" name="Content Placeholder 23">
            <a:extLst>
              <a:ext uri="{FF2B5EF4-FFF2-40B4-BE49-F238E27FC236}">
                <a16:creationId xmlns:a16="http://schemas.microsoft.com/office/drawing/2014/main" id="{ADC007EC-603C-D3F3-FAFB-064FA801EEBD}"/>
              </a:ext>
            </a:extLst>
          </p:cNvPr>
          <p:cNvSpPr>
            <a:spLocks noGrp="1"/>
          </p:cNvSpPr>
          <p:nvPr>
            <p:ph sz="quarter" idx="47" hasCustomPrompt="1"/>
          </p:nvPr>
        </p:nvSpPr>
        <p:spPr bwMode="gray">
          <a:xfrm>
            <a:off x="4376254" y="5851200"/>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08</a:t>
            </a:r>
          </a:p>
        </p:txBody>
      </p:sp>
    </p:spTree>
    <p:extLst>
      <p:ext uri="{BB962C8B-B14F-4D97-AF65-F5344CB8AC3E}">
        <p14:creationId xmlns:p14="http://schemas.microsoft.com/office/powerpoint/2010/main" val="3640311083"/>
      </p:ext>
    </p:extLst>
  </p:cSld>
  <p:clrMapOvr>
    <a:masterClrMapping/>
  </p:clrMapOvr>
  <p:hf hdr="0" ftr="0" dt="0"/>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tent/ Pictur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1662486180"/>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sp>
        <p:nvSpPr>
          <p:cNvPr id="23" name="Picture Placeholder 22">
            <a:extLst>
              <a:ext uri="{FF2B5EF4-FFF2-40B4-BE49-F238E27FC236}">
                <a16:creationId xmlns:a16="http://schemas.microsoft.com/office/drawing/2014/main" id="{954ADDCD-2605-75AD-9B05-C95EAEB47AE7}"/>
              </a:ext>
            </a:extLst>
          </p:cNvPr>
          <p:cNvSpPr>
            <a:spLocks noGrp="1"/>
          </p:cNvSpPr>
          <p:nvPr>
            <p:ph type="pic" sz="quarter" idx="23"/>
          </p:nvPr>
        </p:nvSpPr>
        <p:spPr bwMode="gray">
          <a:xfrm>
            <a:off x="-9458" y="0"/>
            <a:ext cx="9915458" cy="6858000"/>
          </a:xfrm>
          <a:custGeom>
            <a:avLst/>
            <a:gdLst>
              <a:gd name="connsiteX0" fmla="*/ 0 w 9152731"/>
              <a:gd name="connsiteY0" fmla="*/ 0 h 5143500"/>
              <a:gd name="connsiteX1" fmla="*/ 9152731 w 9152731"/>
              <a:gd name="connsiteY1" fmla="*/ 0 h 5143500"/>
              <a:gd name="connsiteX2" fmla="*/ 9152731 w 9152731"/>
              <a:gd name="connsiteY2" fmla="*/ 5143500 h 5143500"/>
              <a:gd name="connsiteX3" fmla="*/ 0 w 9152731"/>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52731" h="5143500">
                <a:moveTo>
                  <a:pt x="0" y="0"/>
                </a:moveTo>
                <a:lnTo>
                  <a:pt x="9152731" y="0"/>
                </a:lnTo>
                <a:lnTo>
                  <a:pt x="9152731" y="5143500"/>
                </a:lnTo>
                <a:lnTo>
                  <a:pt x="0" y="5143500"/>
                </a:lnTo>
                <a:close/>
              </a:path>
            </a:pathLst>
          </a:custGeom>
          <a:solidFill>
            <a:srgbClr val="FFFFCC"/>
          </a:solidFill>
          <a:ln w="9525">
            <a:noFill/>
            <a:miter lim="800000"/>
            <a:headEnd/>
            <a:tailEnd/>
          </a:ln>
        </p:spPr>
        <p:txBody>
          <a:bodyPr wrap="square" rIns="0" bIns="0" anchor="ctr">
            <a:noAutofit/>
          </a:bodyPr>
          <a:lstStyle>
            <a:lvl1pPr algn="ctr" rtl="0">
              <a:defRPr/>
            </a:lvl1pPr>
          </a:lstStyle>
          <a:p>
            <a:r>
              <a:rPr lang="de-DE"/>
              <a:t>Bild durch Klicken auf Symbol hinzufügen</a:t>
            </a:r>
            <a:endParaRPr lang="en-US" dirty="0"/>
          </a:p>
        </p:txBody>
      </p:sp>
      <p:sp>
        <p:nvSpPr>
          <p:cNvPr id="9" name="Textplatzhalter 3086">
            <a:extLst>
              <a:ext uri="{FF2B5EF4-FFF2-40B4-BE49-F238E27FC236}">
                <a16:creationId xmlns:a16="http://schemas.microsoft.com/office/drawing/2014/main" id="{F7D7B386-7271-C7F9-CF71-C00E73193E6A}"/>
              </a:ext>
            </a:extLst>
          </p:cNvPr>
          <p:cNvSpPr>
            <a:spLocks noGrp="1"/>
          </p:cNvSpPr>
          <p:nvPr>
            <p:ph type="body" sz="quarter" idx="13" hasCustomPrompt="1"/>
          </p:nvPr>
        </p:nvSpPr>
        <p:spPr bwMode="gray">
          <a:xfrm>
            <a:off x="-1" y="-3000"/>
            <a:ext cx="5467862" cy="6858000"/>
          </a:xfrm>
          <a:custGeom>
            <a:avLst/>
            <a:gdLst>
              <a:gd name="connsiteX0" fmla="*/ 0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7257" h="5143500">
                <a:moveTo>
                  <a:pt x="1282419" y="0"/>
                </a:moveTo>
                <a:lnTo>
                  <a:pt x="5047257" y="0"/>
                </a:lnTo>
                <a:lnTo>
                  <a:pt x="3764838" y="5143500"/>
                </a:lnTo>
                <a:lnTo>
                  <a:pt x="0" y="5143500"/>
                </a:lnTo>
                <a:lnTo>
                  <a:pt x="0" y="0"/>
                </a:lnTo>
                <a:close/>
              </a:path>
            </a:pathLst>
          </a:custGeom>
          <a:gradFill>
            <a:gsLst>
              <a:gs pos="80000">
                <a:schemeClr val="accent6">
                  <a:alpha val="40000"/>
                </a:schemeClr>
              </a:gs>
              <a:gs pos="40000">
                <a:schemeClr val="accent6">
                  <a:alpha val="80000"/>
                </a:schemeClr>
              </a:gs>
              <a:gs pos="0">
                <a:schemeClr val="accent6"/>
              </a:gs>
              <a:gs pos="100000">
                <a:schemeClr val="accent6">
                  <a:alpha val="20000"/>
                </a:schemeClr>
              </a:gs>
            </a:gsLst>
            <a:lin ang="900000" scaled="0"/>
          </a:gradFill>
          <a:ln w="9525"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lvl1pPr>
              <a:defRPr lang="en-US"/>
            </a:lvl1pPr>
          </a:lstStyle>
          <a:p>
            <a:pPr marL="1720" lvl="0" defTabSz="928660" latinLnBrk="0">
              <a:buSzPct val="70000"/>
            </a:pPr>
            <a:r>
              <a:rPr lang="en-US" dirty="0"/>
              <a:t> </a:t>
            </a:r>
          </a:p>
        </p:txBody>
      </p:sp>
      <p:sp>
        <p:nvSpPr>
          <p:cNvPr id="5" name="Text Placeholder 16">
            <a:extLst>
              <a:ext uri="{FF2B5EF4-FFF2-40B4-BE49-F238E27FC236}">
                <a16:creationId xmlns:a16="http://schemas.microsoft.com/office/drawing/2014/main" id="{0901C1A3-7260-C7DC-A371-E322D21E0841}"/>
              </a:ext>
            </a:extLst>
          </p:cNvPr>
          <p:cNvSpPr>
            <a:spLocks noGrp="1"/>
          </p:cNvSpPr>
          <p:nvPr>
            <p:ph type="body" sz="quarter" idx="39" hasCustomPrompt="1"/>
          </p:nvPr>
        </p:nvSpPr>
        <p:spPr bwMode="gray">
          <a:xfrm rot="840000">
            <a:off x="4549411" y="-119916"/>
            <a:ext cx="3900" cy="7104000"/>
          </a:xfrm>
          <a:solidFill>
            <a:schemeClr val="bg1"/>
          </a:solidFill>
          <a:ln w="12700">
            <a:solidFill>
              <a:schemeClr val="bg1"/>
            </a:solidFill>
            <a:round/>
          </a:ln>
        </p:spPr>
        <p:txBody>
          <a:bodyPr/>
          <a:lstStyle>
            <a:lvl5pPr marL="0" indent="0">
              <a:buNone/>
              <a:defRPr sz="144"/>
            </a:lvl5pPr>
          </a:lstStyle>
          <a:p>
            <a:pPr lvl="4"/>
            <a:r>
              <a:rPr lang="en-US" dirty="0"/>
              <a:t>  </a:t>
            </a:r>
          </a:p>
        </p:txBody>
      </p:sp>
      <p:sp>
        <p:nvSpPr>
          <p:cNvPr id="3" name="Titel 1">
            <a:extLst>
              <a:ext uri="{FF2B5EF4-FFF2-40B4-BE49-F238E27FC236}">
                <a16:creationId xmlns:a16="http://schemas.microsoft.com/office/drawing/2014/main" id="{A1B23B6B-2679-7263-FCB8-C32C7F0FBAF9}"/>
              </a:ext>
            </a:extLst>
          </p:cNvPr>
          <p:cNvSpPr>
            <a:spLocks noGrp="1"/>
          </p:cNvSpPr>
          <p:nvPr>
            <p:ph type="title" hasCustomPrompt="1"/>
          </p:nvPr>
        </p:nvSpPr>
        <p:spPr>
          <a:xfrm>
            <a:off x="226199" y="457200"/>
            <a:ext cx="4485000" cy="762000"/>
          </a:xfrm>
        </p:spPr>
        <p:txBody>
          <a:bodyPr vert="horz">
            <a:noAutofit/>
          </a:bodyPr>
          <a:lstStyle>
            <a:lvl1pPr rtl="0">
              <a:defRPr cap="all" baseline="0">
                <a:solidFill>
                  <a:schemeClr val="bg1"/>
                </a:solidFill>
              </a:defRPr>
            </a:lvl1pPr>
          </a:lstStyle>
          <a:p>
            <a:r>
              <a:rPr lang="en-US" dirty="0"/>
              <a:t>CLICK to ADD TITLE</a:t>
            </a:r>
          </a:p>
        </p:txBody>
      </p:sp>
      <p:sp>
        <p:nvSpPr>
          <p:cNvPr id="10" name="Textplatzhalter 1">
            <a:extLst>
              <a:ext uri="{FF2B5EF4-FFF2-40B4-BE49-F238E27FC236}">
                <a16:creationId xmlns:a16="http://schemas.microsoft.com/office/drawing/2014/main" id="{AAA28D1E-8DE2-3AD6-9625-9242C289C479}"/>
              </a:ext>
            </a:extLst>
          </p:cNvPr>
          <p:cNvSpPr>
            <a:spLocks noGrp="1"/>
          </p:cNvSpPr>
          <p:nvPr>
            <p:ph type="body" sz="quarter" idx="12" hasCustomPrompt="1"/>
          </p:nvPr>
        </p:nvSpPr>
        <p:spPr bwMode="gray">
          <a:xfrm>
            <a:off x="223834" y="1411200"/>
            <a:ext cx="4498355"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1" name="Textplatzhalter 3">
            <a:extLst>
              <a:ext uri="{FF2B5EF4-FFF2-40B4-BE49-F238E27FC236}">
                <a16:creationId xmlns:a16="http://schemas.microsoft.com/office/drawing/2014/main" id="{2EF724E6-B3D0-F571-B950-302D45C84CD5}"/>
              </a:ext>
            </a:extLst>
          </p:cNvPr>
          <p:cNvSpPr>
            <a:spLocks noGrp="1"/>
          </p:cNvSpPr>
          <p:nvPr>
            <p:ph type="body" sz="quarter" idx="24" hasCustomPrompt="1"/>
          </p:nvPr>
        </p:nvSpPr>
        <p:spPr bwMode="gray">
          <a:xfrm>
            <a:off x="223835" y="2045485"/>
            <a:ext cx="4371841"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3" name="Textplatzhalter 5">
            <a:extLst>
              <a:ext uri="{FF2B5EF4-FFF2-40B4-BE49-F238E27FC236}">
                <a16:creationId xmlns:a16="http://schemas.microsoft.com/office/drawing/2014/main" id="{667D2866-2161-4ACB-4DF5-BA9BACDCF72B}"/>
              </a:ext>
            </a:extLst>
          </p:cNvPr>
          <p:cNvSpPr>
            <a:spLocks noGrp="1"/>
          </p:cNvSpPr>
          <p:nvPr>
            <p:ph type="body" sz="quarter" idx="25" hasCustomPrompt="1"/>
          </p:nvPr>
        </p:nvSpPr>
        <p:spPr bwMode="gray">
          <a:xfrm>
            <a:off x="223835" y="2679771"/>
            <a:ext cx="4236459"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5" name="Textplatzhalter 7">
            <a:extLst>
              <a:ext uri="{FF2B5EF4-FFF2-40B4-BE49-F238E27FC236}">
                <a16:creationId xmlns:a16="http://schemas.microsoft.com/office/drawing/2014/main" id="{CCD6F3D6-D6E9-F3F1-1702-7B14E884EC37}"/>
              </a:ext>
            </a:extLst>
          </p:cNvPr>
          <p:cNvSpPr>
            <a:spLocks noGrp="1"/>
          </p:cNvSpPr>
          <p:nvPr>
            <p:ph type="body" sz="quarter" idx="26" hasCustomPrompt="1"/>
          </p:nvPr>
        </p:nvSpPr>
        <p:spPr bwMode="gray">
          <a:xfrm>
            <a:off x="223834" y="3314056"/>
            <a:ext cx="4113142"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6" name="Textplatzhalter 9">
            <a:extLst>
              <a:ext uri="{FF2B5EF4-FFF2-40B4-BE49-F238E27FC236}">
                <a16:creationId xmlns:a16="http://schemas.microsoft.com/office/drawing/2014/main" id="{BE28D5AC-8065-CC5C-3FFE-782E6757E784}"/>
              </a:ext>
            </a:extLst>
          </p:cNvPr>
          <p:cNvSpPr>
            <a:spLocks noGrp="1"/>
          </p:cNvSpPr>
          <p:nvPr>
            <p:ph type="body" sz="quarter" idx="27" hasCustomPrompt="1"/>
          </p:nvPr>
        </p:nvSpPr>
        <p:spPr bwMode="gray">
          <a:xfrm>
            <a:off x="223835" y="3948342"/>
            <a:ext cx="3981231"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7" name="Textplatzhalter 15">
            <a:extLst>
              <a:ext uri="{FF2B5EF4-FFF2-40B4-BE49-F238E27FC236}">
                <a16:creationId xmlns:a16="http://schemas.microsoft.com/office/drawing/2014/main" id="{AF8CE4F7-49FA-8482-6980-BAD0A41B8410}"/>
              </a:ext>
            </a:extLst>
          </p:cNvPr>
          <p:cNvSpPr>
            <a:spLocks noGrp="1"/>
          </p:cNvSpPr>
          <p:nvPr>
            <p:ph type="body" sz="quarter" idx="28" hasCustomPrompt="1"/>
          </p:nvPr>
        </p:nvSpPr>
        <p:spPr bwMode="gray">
          <a:xfrm>
            <a:off x="223835" y="4582627"/>
            <a:ext cx="3854987"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8" name="Textplatzhalter 13">
            <a:extLst>
              <a:ext uri="{FF2B5EF4-FFF2-40B4-BE49-F238E27FC236}">
                <a16:creationId xmlns:a16="http://schemas.microsoft.com/office/drawing/2014/main" id="{CED61260-D02D-B24D-4E1C-B21CCBCAD8B5}"/>
              </a:ext>
            </a:extLst>
          </p:cNvPr>
          <p:cNvSpPr>
            <a:spLocks noGrp="1"/>
          </p:cNvSpPr>
          <p:nvPr>
            <p:ph type="body" sz="quarter" idx="29" hasCustomPrompt="1"/>
          </p:nvPr>
        </p:nvSpPr>
        <p:spPr bwMode="gray">
          <a:xfrm>
            <a:off x="223836" y="5216912"/>
            <a:ext cx="3727367"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19" name="Textplatzhalter 15">
            <a:extLst>
              <a:ext uri="{FF2B5EF4-FFF2-40B4-BE49-F238E27FC236}">
                <a16:creationId xmlns:a16="http://schemas.microsoft.com/office/drawing/2014/main" id="{B0567285-9520-41D8-2C50-2C79A8C4EF06}"/>
              </a:ext>
            </a:extLst>
          </p:cNvPr>
          <p:cNvSpPr>
            <a:spLocks noGrp="1"/>
          </p:cNvSpPr>
          <p:nvPr>
            <p:ph type="body" sz="quarter" idx="30" hasCustomPrompt="1"/>
          </p:nvPr>
        </p:nvSpPr>
        <p:spPr bwMode="gray">
          <a:xfrm>
            <a:off x="223835" y="5851200"/>
            <a:ext cx="3598638" cy="432000"/>
          </a:xfrm>
          <a:prstGeom prst="rect">
            <a:avLst/>
          </a:prstGeom>
          <a:noFill/>
          <a:ln w="9525">
            <a:noFill/>
            <a:miter lim="800000"/>
            <a:headEnd/>
            <a:tailEnd/>
          </a:ln>
        </p:spPr>
        <p:txBody>
          <a:bodyPr wrap="none" lIns="0" tIns="0" rIns="0" bIns="0" anchor="ctr">
            <a:noAutofit/>
          </a:bodyPr>
          <a:lstStyle>
            <a:lvl1pPr algn="r" rtl="0">
              <a:defRPr sz="1517" b="0" i="1" cap="all" baseline="0">
                <a:solidFill>
                  <a:schemeClr val="bg1"/>
                </a:solidFill>
              </a:defRPr>
            </a:lvl1pPr>
          </a:lstStyle>
          <a:p>
            <a:pPr lvl="0"/>
            <a:r>
              <a:rPr lang="en-US" dirty="0"/>
              <a:t>CLICK to ADD Chapter</a:t>
            </a:r>
          </a:p>
        </p:txBody>
      </p:sp>
      <p:sp>
        <p:nvSpPr>
          <p:cNvPr id="6" name="Content Placeholder 23">
            <a:extLst>
              <a:ext uri="{FF2B5EF4-FFF2-40B4-BE49-F238E27FC236}">
                <a16:creationId xmlns:a16="http://schemas.microsoft.com/office/drawing/2014/main" id="{A5B1A9CA-DCAF-2A7C-2D79-11F622336A91}"/>
              </a:ext>
            </a:extLst>
          </p:cNvPr>
          <p:cNvSpPr>
            <a:spLocks noGrp="1"/>
          </p:cNvSpPr>
          <p:nvPr>
            <p:ph sz="quarter" idx="40" hasCustomPrompt="1"/>
          </p:nvPr>
        </p:nvSpPr>
        <p:spPr bwMode="gray">
          <a:xfrm>
            <a:off x="5273986" y="1411200"/>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marL="3900" indent="0" algn="ctr">
              <a:buNone/>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01</a:t>
            </a:r>
          </a:p>
        </p:txBody>
      </p:sp>
      <p:sp>
        <p:nvSpPr>
          <p:cNvPr id="7" name="Content Placeholder 23">
            <a:extLst>
              <a:ext uri="{FF2B5EF4-FFF2-40B4-BE49-F238E27FC236}">
                <a16:creationId xmlns:a16="http://schemas.microsoft.com/office/drawing/2014/main" id="{789E8DED-F894-F9FD-9ABA-6F6DA170928C}"/>
              </a:ext>
            </a:extLst>
          </p:cNvPr>
          <p:cNvSpPr>
            <a:spLocks noGrp="1"/>
          </p:cNvSpPr>
          <p:nvPr>
            <p:ph sz="quarter" idx="41" hasCustomPrompt="1"/>
          </p:nvPr>
        </p:nvSpPr>
        <p:spPr bwMode="gray">
          <a:xfrm>
            <a:off x="5145862" y="2045486"/>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02</a:t>
            </a:r>
          </a:p>
        </p:txBody>
      </p:sp>
      <p:sp>
        <p:nvSpPr>
          <p:cNvPr id="8" name="Content Placeholder 23">
            <a:extLst>
              <a:ext uri="{FF2B5EF4-FFF2-40B4-BE49-F238E27FC236}">
                <a16:creationId xmlns:a16="http://schemas.microsoft.com/office/drawing/2014/main" id="{7EA03D35-454B-FE62-A6AF-B1C0504F866B}"/>
              </a:ext>
            </a:extLst>
          </p:cNvPr>
          <p:cNvSpPr>
            <a:spLocks noGrp="1"/>
          </p:cNvSpPr>
          <p:nvPr>
            <p:ph sz="quarter" idx="42" hasCustomPrompt="1"/>
          </p:nvPr>
        </p:nvSpPr>
        <p:spPr bwMode="gray">
          <a:xfrm>
            <a:off x="5018380" y="2679771"/>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03</a:t>
            </a:r>
          </a:p>
        </p:txBody>
      </p:sp>
      <p:sp>
        <p:nvSpPr>
          <p:cNvPr id="12" name="Content Placeholder 23">
            <a:extLst>
              <a:ext uri="{FF2B5EF4-FFF2-40B4-BE49-F238E27FC236}">
                <a16:creationId xmlns:a16="http://schemas.microsoft.com/office/drawing/2014/main" id="{74DBB7A3-11D9-DA5B-4E33-D665B4B72B99}"/>
              </a:ext>
            </a:extLst>
          </p:cNvPr>
          <p:cNvSpPr>
            <a:spLocks noGrp="1"/>
          </p:cNvSpPr>
          <p:nvPr>
            <p:ph sz="quarter" idx="43" hasCustomPrompt="1"/>
          </p:nvPr>
        </p:nvSpPr>
        <p:spPr bwMode="gray">
          <a:xfrm>
            <a:off x="4887668" y="3314056"/>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04</a:t>
            </a:r>
          </a:p>
        </p:txBody>
      </p:sp>
      <p:sp>
        <p:nvSpPr>
          <p:cNvPr id="28" name="Content Placeholder 23">
            <a:extLst>
              <a:ext uri="{FF2B5EF4-FFF2-40B4-BE49-F238E27FC236}">
                <a16:creationId xmlns:a16="http://schemas.microsoft.com/office/drawing/2014/main" id="{26713A83-00F3-6B2A-30F8-E732655B0099}"/>
              </a:ext>
            </a:extLst>
          </p:cNvPr>
          <p:cNvSpPr>
            <a:spLocks noGrp="1"/>
          </p:cNvSpPr>
          <p:nvPr>
            <p:ph sz="quarter" idx="44" hasCustomPrompt="1"/>
          </p:nvPr>
        </p:nvSpPr>
        <p:spPr bwMode="gray">
          <a:xfrm>
            <a:off x="4761298" y="3948342"/>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05</a:t>
            </a:r>
          </a:p>
        </p:txBody>
      </p:sp>
      <p:sp>
        <p:nvSpPr>
          <p:cNvPr id="29" name="Content Placeholder 23">
            <a:extLst>
              <a:ext uri="{FF2B5EF4-FFF2-40B4-BE49-F238E27FC236}">
                <a16:creationId xmlns:a16="http://schemas.microsoft.com/office/drawing/2014/main" id="{B7DDE582-DD37-FC26-45F5-D0E16F0FF6C7}"/>
              </a:ext>
            </a:extLst>
          </p:cNvPr>
          <p:cNvSpPr>
            <a:spLocks noGrp="1"/>
          </p:cNvSpPr>
          <p:nvPr>
            <p:ph sz="quarter" idx="45" hasCustomPrompt="1"/>
          </p:nvPr>
        </p:nvSpPr>
        <p:spPr bwMode="gray">
          <a:xfrm>
            <a:off x="4634346" y="4582627"/>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06</a:t>
            </a:r>
          </a:p>
        </p:txBody>
      </p:sp>
      <p:sp>
        <p:nvSpPr>
          <p:cNvPr id="30" name="Content Placeholder 23">
            <a:extLst>
              <a:ext uri="{FF2B5EF4-FFF2-40B4-BE49-F238E27FC236}">
                <a16:creationId xmlns:a16="http://schemas.microsoft.com/office/drawing/2014/main" id="{94903D05-644B-E48F-F5B2-8BF33E1DB6E1}"/>
              </a:ext>
            </a:extLst>
          </p:cNvPr>
          <p:cNvSpPr>
            <a:spLocks noGrp="1"/>
          </p:cNvSpPr>
          <p:nvPr>
            <p:ph sz="quarter" idx="46" hasCustomPrompt="1"/>
          </p:nvPr>
        </p:nvSpPr>
        <p:spPr bwMode="gray">
          <a:xfrm>
            <a:off x="4505235" y="5216913"/>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marL="202794" indent="0" algn="ctr">
              <a:buNone/>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07</a:t>
            </a:r>
          </a:p>
        </p:txBody>
      </p:sp>
      <p:sp>
        <p:nvSpPr>
          <p:cNvPr id="31" name="Content Placeholder 23">
            <a:extLst>
              <a:ext uri="{FF2B5EF4-FFF2-40B4-BE49-F238E27FC236}">
                <a16:creationId xmlns:a16="http://schemas.microsoft.com/office/drawing/2014/main" id="{688F458F-D1B9-CCC0-F8DE-14912AB31CBD}"/>
              </a:ext>
            </a:extLst>
          </p:cNvPr>
          <p:cNvSpPr>
            <a:spLocks noGrp="1"/>
          </p:cNvSpPr>
          <p:nvPr>
            <p:ph sz="quarter" idx="47" hasCustomPrompt="1"/>
          </p:nvPr>
        </p:nvSpPr>
        <p:spPr bwMode="gray">
          <a:xfrm>
            <a:off x="4376254" y="5851200"/>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en-US" dirty="0"/>
              <a:t>Add 08</a:t>
            </a:r>
          </a:p>
        </p:txBody>
      </p:sp>
      <p:sp>
        <p:nvSpPr>
          <p:cNvPr id="4" name="Rectangle 20">
            <a:extLst>
              <a:ext uri="{FF2B5EF4-FFF2-40B4-BE49-F238E27FC236}">
                <a16:creationId xmlns:a16="http://schemas.microsoft.com/office/drawing/2014/main" id="{6F3476C3-93AA-57E4-CB8E-2009DAA80716}"/>
              </a:ext>
            </a:extLst>
          </p:cNvPr>
          <p:cNvSpPr/>
          <p:nvPr>
            <p:custDataLst>
              <p:tags r:id="rId2"/>
            </p:custDataLst>
          </p:nvPr>
        </p:nvSpPr>
        <p:spPr bwMode="lt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spTree>
    <p:extLst>
      <p:ext uri="{BB962C8B-B14F-4D97-AF65-F5344CB8AC3E}">
        <p14:creationId xmlns:p14="http://schemas.microsoft.com/office/powerpoint/2010/main" val="664857693"/>
      </p:ext>
    </p:extLst>
  </p:cSld>
  <p:clrMapOvr>
    <a:masterClrMapping/>
  </p:clrMapOvr>
  <p:hf hdr="0" ftr="0" dt="0"/>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Divider HOR GROUP">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2310407112"/>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3" imgW="353" imgH="353" progId="TCLayout.ActiveDocument.1">
                  <p:embed/>
                </p:oleObj>
              </mc:Choice>
              <mc:Fallback>
                <p:oleObj name="think-cell Slide" r:id="rId3"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4"/>
                      <a:stretch>
                        <a:fillRect/>
                      </a:stretch>
                    </p:blipFill>
                    <p:spPr>
                      <a:xfrm>
                        <a:off x="1589" y="1590"/>
                        <a:ext cx="1589" cy="1588"/>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B24E41ED-89C3-265E-1E23-6FB74D79A928}"/>
              </a:ext>
            </a:extLst>
          </p:cNvPr>
          <p:cNvPicPr>
            <a:picLocks/>
          </p:cNvPicPr>
          <p:nvPr/>
        </p:nvPicPr>
        <p:blipFill>
          <a:blip r:embed="rId5" cstate="print">
            <a:extLst>
              <a:ext uri="{28A0092B-C50C-407E-A947-70E740481C1C}">
                <a14:useLocalDpi xmlns:a14="http://schemas.microsoft.com/office/drawing/2010/main"/>
              </a:ext>
            </a:extLst>
          </a:blip>
          <a:stretch>
            <a:fillRect/>
          </a:stretch>
        </p:blipFill>
        <p:spPr>
          <a:xfrm>
            <a:off x="0" y="0"/>
            <a:ext cx="9906000" cy="6858000"/>
          </a:xfrm>
          <a:prstGeom prst="rect">
            <a:avLst/>
          </a:prstGeom>
        </p:spPr>
      </p:pic>
      <p:sp>
        <p:nvSpPr>
          <p:cNvPr id="5" name="Textplatzhalter 3086">
            <a:extLst>
              <a:ext uri="{FF2B5EF4-FFF2-40B4-BE49-F238E27FC236}">
                <a16:creationId xmlns:a16="http://schemas.microsoft.com/office/drawing/2014/main" id="{A2CF1C15-0375-F7BE-60ED-46D99419DB51}"/>
              </a:ext>
            </a:extLst>
          </p:cNvPr>
          <p:cNvSpPr>
            <a:spLocks noGrp="1"/>
          </p:cNvSpPr>
          <p:nvPr>
            <p:ph type="body" sz="quarter" idx="13" hasCustomPrompt="1"/>
          </p:nvPr>
        </p:nvSpPr>
        <p:spPr bwMode="gray">
          <a:xfrm>
            <a:off x="-1" y="-3000"/>
            <a:ext cx="5467862" cy="6858000"/>
          </a:xfrm>
          <a:custGeom>
            <a:avLst/>
            <a:gdLst>
              <a:gd name="connsiteX0" fmla="*/ 0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7257" h="5143500">
                <a:moveTo>
                  <a:pt x="1282419" y="0"/>
                </a:moveTo>
                <a:lnTo>
                  <a:pt x="5047257" y="0"/>
                </a:lnTo>
                <a:lnTo>
                  <a:pt x="3764838" y="5143500"/>
                </a:lnTo>
                <a:lnTo>
                  <a:pt x="0" y="5143500"/>
                </a:lnTo>
                <a:lnTo>
                  <a:pt x="0" y="0"/>
                </a:lnTo>
                <a:close/>
              </a:path>
            </a:pathLst>
          </a:custGeom>
          <a:gradFill>
            <a:gsLst>
              <a:gs pos="80000">
                <a:schemeClr val="accent6">
                  <a:alpha val="40000"/>
                </a:schemeClr>
              </a:gs>
              <a:gs pos="40000">
                <a:schemeClr val="accent6">
                  <a:alpha val="80000"/>
                </a:schemeClr>
              </a:gs>
              <a:gs pos="0">
                <a:schemeClr val="accent6"/>
              </a:gs>
              <a:gs pos="100000">
                <a:schemeClr val="accent6">
                  <a:alpha val="20000"/>
                </a:schemeClr>
              </a:gs>
            </a:gsLst>
            <a:lin ang="900000" scaled="0"/>
          </a:gradFill>
          <a:ln w="9525"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lvl1pPr>
              <a:defRPr lang="en-US"/>
            </a:lvl1pPr>
          </a:lstStyle>
          <a:p>
            <a:pPr marL="1720" lvl="0" defTabSz="928660" latinLnBrk="0">
              <a:buSzPct val="70000"/>
            </a:pPr>
            <a:r>
              <a:rPr lang="en-US" dirty="0"/>
              <a:t> </a:t>
            </a:r>
          </a:p>
        </p:txBody>
      </p:sp>
      <p:sp>
        <p:nvSpPr>
          <p:cNvPr id="9" name="Text Placeholder 16">
            <a:extLst>
              <a:ext uri="{FF2B5EF4-FFF2-40B4-BE49-F238E27FC236}">
                <a16:creationId xmlns:a16="http://schemas.microsoft.com/office/drawing/2014/main" id="{4D211F30-06E1-ED79-2E80-9F129A4C329D}"/>
              </a:ext>
            </a:extLst>
          </p:cNvPr>
          <p:cNvSpPr>
            <a:spLocks noGrp="1"/>
          </p:cNvSpPr>
          <p:nvPr>
            <p:ph type="body" sz="quarter" idx="39" hasCustomPrompt="1"/>
          </p:nvPr>
        </p:nvSpPr>
        <p:spPr>
          <a:xfrm rot="840000">
            <a:off x="4549411" y="-119916"/>
            <a:ext cx="3900" cy="7104000"/>
          </a:xfrm>
          <a:solidFill>
            <a:schemeClr val="bg1"/>
          </a:solidFill>
          <a:ln w="12700">
            <a:solidFill>
              <a:schemeClr val="bg1"/>
            </a:solidFill>
            <a:round/>
          </a:ln>
        </p:spPr>
        <p:txBody>
          <a:bodyPr/>
          <a:lstStyle>
            <a:lvl5pPr marL="0" indent="0">
              <a:buNone/>
              <a:defRPr sz="144"/>
            </a:lvl5pPr>
          </a:lstStyle>
          <a:p>
            <a:pPr lvl="4"/>
            <a:r>
              <a:rPr lang="en-US" dirty="0"/>
              <a:t>  </a:t>
            </a:r>
          </a:p>
        </p:txBody>
      </p:sp>
      <p:sp>
        <p:nvSpPr>
          <p:cNvPr id="8" name="Textplatzhalter 27">
            <a:extLst>
              <a:ext uri="{FF2B5EF4-FFF2-40B4-BE49-F238E27FC236}">
                <a16:creationId xmlns:a16="http://schemas.microsoft.com/office/drawing/2014/main" id="{BDF8CAA0-D77D-792C-CAD0-4319DC7E0FD0}"/>
              </a:ext>
            </a:extLst>
          </p:cNvPr>
          <p:cNvSpPr>
            <a:spLocks noGrp="1"/>
          </p:cNvSpPr>
          <p:nvPr>
            <p:ph type="body" sz="quarter" idx="11" hasCustomPrompt="1"/>
          </p:nvPr>
        </p:nvSpPr>
        <p:spPr bwMode="gray">
          <a:xfrm>
            <a:off x="6751741" y="3891224"/>
            <a:ext cx="3028243" cy="2785886"/>
          </a:xfrm>
          <a:prstGeom prst="rect">
            <a:avLst/>
          </a:prstGeom>
          <a:noFill/>
          <a:ln w="9525">
            <a:noFill/>
            <a:miter lim="800000"/>
            <a:headEnd/>
            <a:tailEnd/>
          </a:ln>
        </p:spPr>
        <p:txBody>
          <a:bodyPr wrap="none" lIns="0" tIns="0" rIns="0" bIns="0" anchor="ctr">
            <a:noAutofit/>
          </a:bodyPr>
          <a:lstStyle>
            <a:lvl1pPr algn="r" rtl="0">
              <a:defRPr sz="21666" b="0" baseline="0">
                <a:ln w="19050">
                  <a:solidFill>
                    <a:schemeClr val="bg1"/>
                  </a:solidFill>
                </a:ln>
                <a:noFill/>
              </a:defRPr>
            </a:lvl1pPr>
          </a:lstStyle>
          <a:p>
            <a:pPr lvl="0"/>
            <a:r>
              <a:rPr lang="en-US" dirty="0"/>
              <a:t>00</a:t>
            </a:r>
          </a:p>
        </p:txBody>
      </p:sp>
      <p:sp>
        <p:nvSpPr>
          <p:cNvPr id="6" name="Titel 1">
            <a:extLst>
              <a:ext uri="{FF2B5EF4-FFF2-40B4-BE49-F238E27FC236}">
                <a16:creationId xmlns:a16="http://schemas.microsoft.com/office/drawing/2014/main" id="{5C9C2470-60E3-9B36-FEA8-57D6E4FBEF1C}"/>
              </a:ext>
            </a:extLst>
          </p:cNvPr>
          <p:cNvSpPr>
            <a:spLocks noGrp="1"/>
          </p:cNvSpPr>
          <p:nvPr>
            <p:ph type="title" hasCustomPrompt="1"/>
          </p:nvPr>
        </p:nvSpPr>
        <p:spPr>
          <a:xfrm>
            <a:off x="226199" y="457200"/>
            <a:ext cx="4485000" cy="762000"/>
          </a:xfrm>
        </p:spPr>
        <p:txBody>
          <a:bodyPr vert="horz">
            <a:noAutofit/>
          </a:bodyPr>
          <a:lstStyle>
            <a:lvl1pPr rtl="0">
              <a:defRPr cap="all" baseline="0">
                <a:solidFill>
                  <a:schemeClr val="bg1"/>
                </a:solidFill>
              </a:defRPr>
            </a:lvl1pPr>
          </a:lstStyle>
          <a:p>
            <a:r>
              <a:rPr lang="en-US" dirty="0"/>
              <a:t>CLICK to ADD TITLE</a:t>
            </a:r>
          </a:p>
        </p:txBody>
      </p:sp>
      <p:sp>
        <p:nvSpPr>
          <p:cNvPr id="7" name="Textplatzhalter 30">
            <a:extLst>
              <a:ext uri="{FF2B5EF4-FFF2-40B4-BE49-F238E27FC236}">
                <a16:creationId xmlns:a16="http://schemas.microsoft.com/office/drawing/2014/main" id="{84E6354B-34FC-9B1E-F615-745045C2F343}"/>
              </a:ext>
            </a:extLst>
          </p:cNvPr>
          <p:cNvSpPr>
            <a:spLocks noGrp="1"/>
          </p:cNvSpPr>
          <p:nvPr>
            <p:ph type="body" sz="quarter" idx="12" hasCustomPrompt="1"/>
          </p:nvPr>
        </p:nvSpPr>
        <p:spPr bwMode="gray">
          <a:xfrm>
            <a:off x="223834" y="1254077"/>
            <a:ext cx="4485000" cy="432000"/>
          </a:xfrm>
          <a:prstGeom prst="rect">
            <a:avLst/>
          </a:prstGeom>
          <a:noFill/>
          <a:ln w="9525">
            <a:noFill/>
            <a:miter lim="800000"/>
            <a:headEnd/>
            <a:tailEnd/>
          </a:ln>
        </p:spPr>
        <p:txBody>
          <a:bodyPr wrap="square" lIns="0" tIns="0" rIns="0" bIns="0" anchor="t" anchorCtr="0">
            <a:noAutofit/>
          </a:bodyPr>
          <a:lstStyle>
            <a:lvl1pPr algn="l" rtl="0">
              <a:defRPr sz="2167" b="0" i="1" cap="all" baseline="0">
                <a:solidFill>
                  <a:schemeClr val="bg1"/>
                </a:solidFill>
              </a:defRPr>
            </a:lvl1pPr>
          </a:lstStyle>
          <a:p>
            <a:pPr lvl="0"/>
            <a:r>
              <a:rPr lang="en-US" dirty="0"/>
              <a:t>CLICK to ADD Chapter</a:t>
            </a:r>
          </a:p>
        </p:txBody>
      </p:sp>
    </p:spTree>
    <p:extLst>
      <p:ext uri="{BB962C8B-B14F-4D97-AF65-F5344CB8AC3E}">
        <p14:creationId xmlns:p14="http://schemas.microsoft.com/office/powerpoint/2010/main" val="2344943713"/>
      </p:ext>
    </p:extLst>
  </p:cSld>
  <p:clrMapOvr>
    <a:masterClrMapping/>
  </p:clrMapOvr>
  <p:hf hdr="0" ftr="0" dt="0"/>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HOR Group">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1443344698"/>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062D1E59-979B-1F3D-AC67-26329094EDB8}"/>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a:ext>
            </a:extLst>
          </a:blip>
          <a:stretch>
            <a:fillRect/>
          </a:stretch>
        </p:blipFill>
        <p:spPr>
          <a:xfrm>
            <a:off x="0" y="0"/>
            <a:ext cx="9906000" cy="6858000"/>
          </a:xfrm>
          <a:prstGeom prst="rect">
            <a:avLst/>
          </a:prstGeom>
        </p:spPr>
      </p:pic>
      <p:sp>
        <p:nvSpPr>
          <p:cNvPr id="9" name="Textplatzhalter 3086">
            <a:extLst>
              <a:ext uri="{FF2B5EF4-FFF2-40B4-BE49-F238E27FC236}">
                <a16:creationId xmlns:a16="http://schemas.microsoft.com/office/drawing/2014/main" id="{F7D7B386-7271-C7F9-CF71-C00E73193E6A}"/>
              </a:ext>
            </a:extLst>
          </p:cNvPr>
          <p:cNvSpPr>
            <a:spLocks noGrp="1"/>
          </p:cNvSpPr>
          <p:nvPr>
            <p:ph type="body" sz="quarter" idx="13" hasCustomPrompt="1"/>
          </p:nvPr>
        </p:nvSpPr>
        <p:spPr bwMode="gray">
          <a:xfrm>
            <a:off x="-1" y="-3000"/>
            <a:ext cx="5467862" cy="6858000"/>
          </a:xfrm>
          <a:custGeom>
            <a:avLst/>
            <a:gdLst>
              <a:gd name="connsiteX0" fmla="*/ 0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7257" h="5143500">
                <a:moveTo>
                  <a:pt x="1282419" y="0"/>
                </a:moveTo>
                <a:lnTo>
                  <a:pt x="5047257" y="0"/>
                </a:lnTo>
                <a:lnTo>
                  <a:pt x="3764838" y="5143500"/>
                </a:lnTo>
                <a:lnTo>
                  <a:pt x="0" y="5143500"/>
                </a:lnTo>
                <a:lnTo>
                  <a:pt x="0" y="0"/>
                </a:lnTo>
                <a:close/>
              </a:path>
            </a:pathLst>
          </a:custGeom>
          <a:gradFill>
            <a:gsLst>
              <a:gs pos="80000">
                <a:schemeClr val="accent6">
                  <a:alpha val="40000"/>
                </a:schemeClr>
              </a:gs>
              <a:gs pos="40000">
                <a:schemeClr val="accent6">
                  <a:alpha val="80000"/>
                </a:schemeClr>
              </a:gs>
              <a:gs pos="0">
                <a:schemeClr val="accent6"/>
              </a:gs>
              <a:gs pos="100000">
                <a:schemeClr val="accent6">
                  <a:alpha val="20000"/>
                </a:schemeClr>
              </a:gs>
            </a:gsLst>
            <a:lin ang="900000" scaled="0"/>
          </a:gradFill>
          <a:ln w="9525"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lvl1pPr>
              <a:defRPr lang="en-US"/>
            </a:lvl1pPr>
          </a:lstStyle>
          <a:p>
            <a:pPr marL="4417" lvl="0" defTabSz="2384673" latinLnBrk="0">
              <a:buSzPct val="70000"/>
            </a:pPr>
            <a:r>
              <a:rPr lang="de-DE"/>
              <a:t> </a:t>
            </a:r>
            <a:endParaRPr lang="de-DE" dirty="0"/>
          </a:p>
        </p:txBody>
      </p:sp>
      <p:sp>
        <p:nvSpPr>
          <p:cNvPr id="5" name="Text Placeholder 16">
            <a:extLst>
              <a:ext uri="{FF2B5EF4-FFF2-40B4-BE49-F238E27FC236}">
                <a16:creationId xmlns:a16="http://schemas.microsoft.com/office/drawing/2014/main" id="{0901C1A3-7260-C7DC-A371-E322D21E0841}"/>
              </a:ext>
            </a:extLst>
          </p:cNvPr>
          <p:cNvSpPr>
            <a:spLocks noGrp="1"/>
          </p:cNvSpPr>
          <p:nvPr>
            <p:ph type="body" sz="quarter" idx="39" hasCustomPrompt="1"/>
          </p:nvPr>
        </p:nvSpPr>
        <p:spPr>
          <a:xfrm rot="840000">
            <a:off x="4549411" y="-119916"/>
            <a:ext cx="3900" cy="7104000"/>
          </a:xfrm>
          <a:solidFill>
            <a:schemeClr val="bg1"/>
          </a:solidFill>
          <a:ln w="12700">
            <a:solidFill>
              <a:schemeClr val="bg1"/>
            </a:solidFill>
            <a:round/>
          </a:ln>
        </p:spPr>
        <p:txBody>
          <a:bodyPr/>
          <a:lstStyle>
            <a:lvl5pPr marL="0" indent="0">
              <a:buNone/>
              <a:defRPr sz="279"/>
            </a:lvl5pPr>
          </a:lstStyle>
          <a:p>
            <a:pPr lvl="4"/>
            <a:r>
              <a:rPr lang="de-DE"/>
              <a:t>  </a:t>
            </a:r>
            <a:endParaRPr lang="de-DE" dirty="0"/>
          </a:p>
        </p:txBody>
      </p:sp>
      <p:sp>
        <p:nvSpPr>
          <p:cNvPr id="4" name="Titel 1">
            <a:extLst>
              <a:ext uri="{FF2B5EF4-FFF2-40B4-BE49-F238E27FC236}">
                <a16:creationId xmlns:a16="http://schemas.microsoft.com/office/drawing/2014/main" id="{7E2F3E92-5EAF-0D33-4122-60C407D01FED}"/>
              </a:ext>
            </a:extLst>
          </p:cNvPr>
          <p:cNvSpPr>
            <a:spLocks noGrp="1"/>
          </p:cNvSpPr>
          <p:nvPr>
            <p:ph type="title" hasCustomPrompt="1"/>
          </p:nvPr>
        </p:nvSpPr>
        <p:spPr>
          <a:xfrm>
            <a:off x="226199" y="457200"/>
            <a:ext cx="4485000" cy="762000"/>
          </a:xfrm>
        </p:spPr>
        <p:txBody>
          <a:bodyPr vert="horz">
            <a:noAutofit/>
          </a:bodyPr>
          <a:lstStyle>
            <a:lvl1pPr rtl="0">
              <a:defRPr cap="all" baseline="0">
                <a:solidFill>
                  <a:schemeClr val="bg1"/>
                </a:solidFill>
              </a:defRPr>
            </a:lvl1pPr>
          </a:lstStyle>
          <a:p>
            <a:r>
              <a:rPr lang="de-DE"/>
              <a:t>CLICK to ADD TITLE</a:t>
            </a:r>
            <a:endParaRPr lang="de-DE" dirty="0"/>
          </a:p>
        </p:txBody>
      </p:sp>
      <p:sp>
        <p:nvSpPr>
          <p:cNvPr id="11" name="Textplatzhalter 1">
            <a:extLst>
              <a:ext uri="{FF2B5EF4-FFF2-40B4-BE49-F238E27FC236}">
                <a16:creationId xmlns:a16="http://schemas.microsoft.com/office/drawing/2014/main" id="{D47CF2AA-186C-951E-90C9-18149BA47EC8}"/>
              </a:ext>
            </a:extLst>
          </p:cNvPr>
          <p:cNvSpPr>
            <a:spLocks noGrp="1"/>
          </p:cNvSpPr>
          <p:nvPr>
            <p:ph type="body" sz="quarter" idx="12" hasCustomPrompt="1"/>
          </p:nvPr>
        </p:nvSpPr>
        <p:spPr bwMode="gray">
          <a:xfrm>
            <a:off x="223834" y="1411200"/>
            <a:ext cx="4498355"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2" name="Textplatzhalter 3">
            <a:extLst>
              <a:ext uri="{FF2B5EF4-FFF2-40B4-BE49-F238E27FC236}">
                <a16:creationId xmlns:a16="http://schemas.microsoft.com/office/drawing/2014/main" id="{48D40876-54A3-2E29-F4F7-138B0A0B2E59}"/>
              </a:ext>
            </a:extLst>
          </p:cNvPr>
          <p:cNvSpPr>
            <a:spLocks noGrp="1"/>
          </p:cNvSpPr>
          <p:nvPr>
            <p:ph type="body" sz="quarter" idx="24" hasCustomPrompt="1"/>
          </p:nvPr>
        </p:nvSpPr>
        <p:spPr bwMode="gray">
          <a:xfrm>
            <a:off x="223835" y="2045485"/>
            <a:ext cx="4371841"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3" name="Textplatzhalter 5">
            <a:extLst>
              <a:ext uri="{FF2B5EF4-FFF2-40B4-BE49-F238E27FC236}">
                <a16:creationId xmlns:a16="http://schemas.microsoft.com/office/drawing/2014/main" id="{052877DD-D137-A71D-7BBE-6E10886D1B25}"/>
              </a:ext>
            </a:extLst>
          </p:cNvPr>
          <p:cNvSpPr>
            <a:spLocks noGrp="1"/>
          </p:cNvSpPr>
          <p:nvPr>
            <p:ph type="body" sz="quarter" idx="25" hasCustomPrompt="1"/>
          </p:nvPr>
        </p:nvSpPr>
        <p:spPr bwMode="gray">
          <a:xfrm>
            <a:off x="223835" y="2679771"/>
            <a:ext cx="4236459"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5" name="Textplatzhalter 7">
            <a:extLst>
              <a:ext uri="{FF2B5EF4-FFF2-40B4-BE49-F238E27FC236}">
                <a16:creationId xmlns:a16="http://schemas.microsoft.com/office/drawing/2014/main" id="{1EA6B3B4-4789-2CDA-3836-40749DD45988}"/>
              </a:ext>
            </a:extLst>
          </p:cNvPr>
          <p:cNvSpPr>
            <a:spLocks noGrp="1"/>
          </p:cNvSpPr>
          <p:nvPr>
            <p:ph type="body" sz="quarter" idx="26" hasCustomPrompt="1"/>
          </p:nvPr>
        </p:nvSpPr>
        <p:spPr bwMode="gray">
          <a:xfrm>
            <a:off x="223834" y="3314056"/>
            <a:ext cx="4113142"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6" name="Textplatzhalter 9">
            <a:extLst>
              <a:ext uri="{FF2B5EF4-FFF2-40B4-BE49-F238E27FC236}">
                <a16:creationId xmlns:a16="http://schemas.microsoft.com/office/drawing/2014/main" id="{DBE3196F-DE32-DC87-465C-FEE9FBB0A5C6}"/>
              </a:ext>
            </a:extLst>
          </p:cNvPr>
          <p:cNvSpPr>
            <a:spLocks noGrp="1"/>
          </p:cNvSpPr>
          <p:nvPr>
            <p:ph type="body" sz="quarter" idx="27" hasCustomPrompt="1"/>
          </p:nvPr>
        </p:nvSpPr>
        <p:spPr bwMode="gray">
          <a:xfrm>
            <a:off x="223835" y="3948342"/>
            <a:ext cx="3981231"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7" name="Textplatzhalter 15">
            <a:extLst>
              <a:ext uri="{FF2B5EF4-FFF2-40B4-BE49-F238E27FC236}">
                <a16:creationId xmlns:a16="http://schemas.microsoft.com/office/drawing/2014/main" id="{69F9B044-20C5-2E85-7A1C-A99696034F8D}"/>
              </a:ext>
            </a:extLst>
          </p:cNvPr>
          <p:cNvSpPr>
            <a:spLocks noGrp="1"/>
          </p:cNvSpPr>
          <p:nvPr>
            <p:ph type="body" sz="quarter" idx="28" hasCustomPrompt="1"/>
          </p:nvPr>
        </p:nvSpPr>
        <p:spPr bwMode="gray">
          <a:xfrm>
            <a:off x="223835" y="4582627"/>
            <a:ext cx="3854987"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8" name="Textplatzhalter 13">
            <a:extLst>
              <a:ext uri="{FF2B5EF4-FFF2-40B4-BE49-F238E27FC236}">
                <a16:creationId xmlns:a16="http://schemas.microsoft.com/office/drawing/2014/main" id="{7C9E4733-6E42-362B-0506-55AEE1746D71}"/>
              </a:ext>
            </a:extLst>
          </p:cNvPr>
          <p:cNvSpPr>
            <a:spLocks noGrp="1"/>
          </p:cNvSpPr>
          <p:nvPr>
            <p:ph type="body" sz="quarter" idx="29" hasCustomPrompt="1"/>
          </p:nvPr>
        </p:nvSpPr>
        <p:spPr bwMode="gray">
          <a:xfrm>
            <a:off x="223836" y="5216912"/>
            <a:ext cx="3727367"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9" name="Textplatzhalter 15">
            <a:extLst>
              <a:ext uri="{FF2B5EF4-FFF2-40B4-BE49-F238E27FC236}">
                <a16:creationId xmlns:a16="http://schemas.microsoft.com/office/drawing/2014/main" id="{A1541694-83CD-4453-C4DA-C9B99E792363}"/>
              </a:ext>
            </a:extLst>
          </p:cNvPr>
          <p:cNvSpPr>
            <a:spLocks noGrp="1"/>
          </p:cNvSpPr>
          <p:nvPr>
            <p:ph type="body" sz="quarter" idx="30" hasCustomPrompt="1"/>
          </p:nvPr>
        </p:nvSpPr>
        <p:spPr bwMode="gray">
          <a:xfrm>
            <a:off x="223835" y="5851200"/>
            <a:ext cx="3598638"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20" name="Rectangle 20">
            <a:extLst>
              <a:ext uri="{FF2B5EF4-FFF2-40B4-BE49-F238E27FC236}">
                <a16:creationId xmlns:a16="http://schemas.microsoft.com/office/drawing/2014/main" id="{2C3DB80D-9C6A-8A61-4E7F-D753F568727A}"/>
              </a:ext>
            </a:extLst>
          </p:cNvPr>
          <p:cNvSpPr>
            <a:spLocks noGrp="1" noRot="1" noMove="1" noResize="1" noEditPoints="1" noAdjustHandles="1" noChangeArrowheads="1" noChangeShapeType="1"/>
          </p:cNvSpPr>
          <p:nvPr>
            <p:custDataLst>
              <p:tags r:id="rId2"/>
            </p:custDataLst>
          </p:nvPr>
        </p:nvSpPr>
        <p:spPr bwMode="lt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sp>
        <p:nvSpPr>
          <p:cNvPr id="21" name="Content Placeholder 23">
            <a:extLst>
              <a:ext uri="{FF2B5EF4-FFF2-40B4-BE49-F238E27FC236}">
                <a16:creationId xmlns:a16="http://schemas.microsoft.com/office/drawing/2014/main" id="{643DB8E2-C0BF-EA00-EB1D-26F4A64D9C79}"/>
              </a:ext>
            </a:extLst>
          </p:cNvPr>
          <p:cNvSpPr>
            <a:spLocks noGrp="1"/>
          </p:cNvSpPr>
          <p:nvPr>
            <p:ph sz="quarter" idx="40" hasCustomPrompt="1"/>
          </p:nvPr>
        </p:nvSpPr>
        <p:spPr bwMode="gray">
          <a:xfrm>
            <a:off x="5273986" y="1411200"/>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marL="10014" indent="0" algn="ctr">
              <a:buNone/>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01</a:t>
            </a:r>
            <a:endParaRPr lang="de-DE" dirty="0"/>
          </a:p>
        </p:txBody>
      </p:sp>
      <p:sp>
        <p:nvSpPr>
          <p:cNvPr id="22" name="Content Placeholder 23">
            <a:extLst>
              <a:ext uri="{FF2B5EF4-FFF2-40B4-BE49-F238E27FC236}">
                <a16:creationId xmlns:a16="http://schemas.microsoft.com/office/drawing/2014/main" id="{A2EC3B03-F3AA-B244-6A5E-ED95F2610835}"/>
              </a:ext>
            </a:extLst>
          </p:cNvPr>
          <p:cNvSpPr>
            <a:spLocks noGrp="1"/>
          </p:cNvSpPr>
          <p:nvPr>
            <p:ph sz="quarter" idx="41" hasCustomPrompt="1"/>
          </p:nvPr>
        </p:nvSpPr>
        <p:spPr bwMode="gray">
          <a:xfrm>
            <a:off x="5145862" y="2045486"/>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02</a:t>
            </a:r>
            <a:endParaRPr lang="de-DE" dirty="0"/>
          </a:p>
        </p:txBody>
      </p:sp>
      <p:sp>
        <p:nvSpPr>
          <p:cNvPr id="23" name="Content Placeholder 23">
            <a:extLst>
              <a:ext uri="{FF2B5EF4-FFF2-40B4-BE49-F238E27FC236}">
                <a16:creationId xmlns:a16="http://schemas.microsoft.com/office/drawing/2014/main" id="{6991EB35-9629-B52C-1F17-FAD03D65D8D9}"/>
              </a:ext>
            </a:extLst>
          </p:cNvPr>
          <p:cNvSpPr>
            <a:spLocks noGrp="1"/>
          </p:cNvSpPr>
          <p:nvPr>
            <p:ph sz="quarter" idx="42" hasCustomPrompt="1"/>
          </p:nvPr>
        </p:nvSpPr>
        <p:spPr bwMode="gray">
          <a:xfrm>
            <a:off x="5018380" y="2679771"/>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03</a:t>
            </a:r>
            <a:endParaRPr lang="de-DE" dirty="0"/>
          </a:p>
        </p:txBody>
      </p:sp>
      <p:sp>
        <p:nvSpPr>
          <p:cNvPr id="24" name="Content Placeholder 23">
            <a:extLst>
              <a:ext uri="{FF2B5EF4-FFF2-40B4-BE49-F238E27FC236}">
                <a16:creationId xmlns:a16="http://schemas.microsoft.com/office/drawing/2014/main" id="{F26E5EB0-BA26-C334-0CD7-B44ACB2AE842}"/>
              </a:ext>
            </a:extLst>
          </p:cNvPr>
          <p:cNvSpPr>
            <a:spLocks noGrp="1"/>
          </p:cNvSpPr>
          <p:nvPr>
            <p:ph sz="quarter" idx="43" hasCustomPrompt="1"/>
          </p:nvPr>
        </p:nvSpPr>
        <p:spPr bwMode="gray">
          <a:xfrm>
            <a:off x="4887668" y="3314056"/>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04</a:t>
            </a:r>
            <a:endParaRPr lang="de-DE" dirty="0"/>
          </a:p>
        </p:txBody>
      </p:sp>
      <p:sp>
        <p:nvSpPr>
          <p:cNvPr id="25" name="Content Placeholder 23">
            <a:extLst>
              <a:ext uri="{FF2B5EF4-FFF2-40B4-BE49-F238E27FC236}">
                <a16:creationId xmlns:a16="http://schemas.microsoft.com/office/drawing/2014/main" id="{6582EAE6-2166-EEF7-96A8-647F5F14EFE7}"/>
              </a:ext>
            </a:extLst>
          </p:cNvPr>
          <p:cNvSpPr>
            <a:spLocks noGrp="1"/>
          </p:cNvSpPr>
          <p:nvPr>
            <p:ph sz="quarter" idx="44" hasCustomPrompt="1"/>
          </p:nvPr>
        </p:nvSpPr>
        <p:spPr bwMode="gray">
          <a:xfrm>
            <a:off x="4761298" y="3948342"/>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05</a:t>
            </a:r>
            <a:endParaRPr lang="de-DE" dirty="0"/>
          </a:p>
        </p:txBody>
      </p:sp>
      <p:sp>
        <p:nvSpPr>
          <p:cNvPr id="26" name="Content Placeholder 23">
            <a:extLst>
              <a:ext uri="{FF2B5EF4-FFF2-40B4-BE49-F238E27FC236}">
                <a16:creationId xmlns:a16="http://schemas.microsoft.com/office/drawing/2014/main" id="{53D17200-5534-E74A-43E9-B313454EADBF}"/>
              </a:ext>
            </a:extLst>
          </p:cNvPr>
          <p:cNvSpPr>
            <a:spLocks noGrp="1"/>
          </p:cNvSpPr>
          <p:nvPr>
            <p:ph sz="quarter" idx="45" hasCustomPrompt="1"/>
          </p:nvPr>
        </p:nvSpPr>
        <p:spPr bwMode="gray">
          <a:xfrm>
            <a:off x="4634346" y="4582627"/>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06</a:t>
            </a:r>
            <a:endParaRPr lang="de-DE" dirty="0"/>
          </a:p>
        </p:txBody>
      </p:sp>
      <p:sp>
        <p:nvSpPr>
          <p:cNvPr id="27" name="Content Placeholder 23">
            <a:extLst>
              <a:ext uri="{FF2B5EF4-FFF2-40B4-BE49-F238E27FC236}">
                <a16:creationId xmlns:a16="http://schemas.microsoft.com/office/drawing/2014/main" id="{43F8DD8D-572D-0142-7746-BE8B2601C470}"/>
              </a:ext>
            </a:extLst>
          </p:cNvPr>
          <p:cNvSpPr>
            <a:spLocks noGrp="1"/>
          </p:cNvSpPr>
          <p:nvPr>
            <p:ph sz="quarter" idx="46" hasCustomPrompt="1"/>
          </p:nvPr>
        </p:nvSpPr>
        <p:spPr bwMode="gray">
          <a:xfrm>
            <a:off x="4505235" y="5216913"/>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marL="520747" indent="0" algn="ctr">
              <a:buNone/>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07</a:t>
            </a:r>
            <a:endParaRPr lang="de-DE" dirty="0"/>
          </a:p>
        </p:txBody>
      </p:sp>
      <p:sp>
        <p:nvSpPr>
          <p:cNvPr id="28" name="Content Placeholder 23">
            <a:extLst>
              <a:ext uri="{FF2B5EF4-FFF2-40B4-BE49-F238E27FC236}">
                <a16:creationId xmlns:a16="http://schemas.microsoft.com/office/drawing/2014/main" id="{ADC007EC-603C-D3F3-FAFB-064FA801EEBD}"/>
              </a:ext>
            </a:extLst>
          </p:cNvPr>
          <p:cNvSpPr>
            <a:spLocks noGrp="1"/>
          </p:cNvSpPr>
          <p:nvPr>
            <p:ph sz="quarter" idx="47" hasCustomPrompt="1"/>
          </p:nvPr>
        </p:nvSpPr>
        <p:spPr bwMode="gray">
          <a:xfrm>
            <a:off x="4376254" y="5851200"/>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08</a:t>
            </a:r>
            <a:endParaRPr lang="de-DE" dirty="0"/>
          </a:p>
        </p:txBody>
      </p:sp>
    </p:spTree>
    <p:extLst>
      <p:ext uri="{BB962C8B-B14F-4D97-AF65-F5344CB8AC3E}">
        <p14:creationId xmlns:p14="http://schemas.microsoft.com/office/powerpoint/2010/main" val="93751291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Divider/ Pictur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2862473358"/>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3" imgW="353" imgH="353" progId="TCLayout.ActiveDocument.1">
                  <p:embed/>
                </p:oleObj>
              </mc:Choice>
              <mc:Fallback>
                <p:oleObj name="think-cell Slide" r:id="rId3"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4"/>
                      <a:stretch>
                        <a:fillRect/>
                      </a:stretch>
                    </p:blipFill>
                    <p:spPr>
                      <a:xfrm>
                        <a:off x="1589" y="1590"/>
                        <a:ext cx="1589" cy="1588"/>
                      </a:xfrm>
                      <a:prstGeom prst="rect">
                        <a:avLst/>
                      </a:prstGeom>
                    </p:spPr>
                  </p:pic>
                </p:oleObj>
              </mc:Fallback>
            </mc:AlternateContent>
          </a:graphicData>
        </a:graphic>
      </p:graphicFrame>
      <p:sp>
        <p:nvSpPr>
          <p:cNvPr id="4" name="Picture Placeholder 3">
            <a:extLst>
              <a:ext uri="{FF2B5EF4-FFF2-40B4-BE49-F238E27FC236}">
                <a16:creationId xmlns:a16="http://schemas.microsoft.com/office/drawing/2014/main" id="{CC529D3F-281A-F251-F32C-98BE9D0FD9E4}"/>
              </a:ext>
            </a:extLst>
          </p:cNvPr>
          <p:cNvSpPr>
            <a:spLocks noGrp="1"/>
          </p:cNvSpPr>
          <p:nvPr>
            <p:ph type="pic" sz="quarter" idx="23"/>
          </p:nvPr>
        </p:nvSpPr>
        <p:spPr bwMode="gray">
          <a:xfrm>
            <a:off x="-9458" y="0"/>
            <a:ext cx="9915458" cy="6858000"/>
          </a:xfrm>
          <a:custGeom>
            <a:avLst/>
            <a:gdLst>
              <a:gd name="connsiteX0" fmla="*/ 0 w 9152731"/>
              <a:gd name="connsiteY0" fmla="*/ 0 h 5143500"/>
              <a:gd name="connsiteX1" fmla="*/ 9152731 w 9152731"/>
              <a:gd name="connsiteY1" fmla="*/ 0 h 5143500"/>
              <a:gd name="connsiteX2" fmla="*/ 9152731 w 9152731"/>
              <a:gd name="connsiteY2" fmla="*/ 5143500 h 5143500"/>
              <a:gd name="connsiteX3" fmla="*/ 0 w 9152731"/>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52731" h="5143500">
                <a:moveTo>
                  <a:pt x="0" y="0"/>
                </a:moveTo>
                <a:lnTo>
                  <a:pt x="9152731" y="0"/>
                </a:lnTo>
                <a:lnTo>
                  <a:pt x="9152731" y="5143500"/>
                </a:lnTo>
                <a:lnTo>
                  <a:pt x="0" y="5143500"/>
                </a:lnTo>
                <a:close/>
              </a:path>
            </a:pathLst>
          </a:custGeom>
          <a:solidFill>
            <a:srgbClr val="FFFFCC"/>
          </a:solidFill>
          <a:ln w="9525">
            <a:noFill/>
            <a:miter lim="800000"/>
            <a:headEnd/>
            <a:tailEnd/>
          </a:ln>
        </p:spPr>
        <p:txBody>
          <a:bodyPr wrap="square" rIns="0" bIns="0" anchor="ctr">
            <a:noAutofit/>
          </a:bodyPr>
          <a:lstStyle>
            <a:lvl1pPr algn="ctr" rtl="0">
              <a:defRPr/>
            </a:lvl1pPr>
          </a:lstStyle>
          <a:p>
            <a:r>
              <a:rPr lang="de-DE"/>
              <a:t>Bild durch Klicken auf Symbol hinzufügen</a:t>
            </a:r>
            <a:endParaRPr lang="en-US" dirty="0"/>
          </a:p>
        </p:txBody>
      </p:sp>
      <p:sp>
        <p:nvSpPr>
          <p:cNvPr id="5" name="Textplatzhalter 3086">
            <a:extLst>
              <a:ext uri="{FF2B5EF4-FFF2-40B4-BE49-F238E27FC236}">
                <a16:creationId xmlns:a16="http://schemas.microsoft.com/office/drawing/2014/main" id="{A2CF1C15-0375-F7BE-60ED-46D99419DB51}"/>
              </a:ext>
            </a:extLst>
          </p:cNvPr>
          <p:cNvSpPr>
            <a:spLocks noGrp="1"/>
          </p:cNvSpPr>
          <p:nvPr>
            <p:ph type="body" sz="quarter" idx="13" hasCustomPrompt="1"/>
          </p:nvPr>
        </p:nvSpPr>
        <p:spPr bwMode="gray">
          <a:xfrm>
            <a:off x="-1" y="-3000"/>
            <a:ext cx="5467862" cy="6858000"/>
          </a:xfrm>
          <a:custGeom>
            <a:avLst/>
            <a:gdLst>
              <a:gd name="connsiteX0" fmla="*/ 0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7257" h="5143500">
                <a:moveTo>
                  <a:pt x="1282419" y="0"/>
                </a:moveTo>
                <a:lnTo>
                  <a:pt x="5047257" y="0"/>
                </a:lnTo>
                <a:lnTo>
                  <a:pt x="3764838" y="5143500"/>
                </a:lnTo>
                <a:lnTo>
                  <a:pt x="0" y="5143500"/>
                </a:lnTo>
                <a:lnTo>
                  <a:pt x="0" y="0"/>
                </a:lnTo>
                <a:close/>
              </a:path>
            </a:pathLst>
          </a:custGeom>
          <a:gradFill>
            <a:gsLst>
              <a:gs pos="80000">
                <a:schemeClr val="accent6">
                  <a:alpha val="40000"/>
                </a:schemeClr>
              </a:gs>
              <a:gs pos="40000">
                <a:schemeClr val="accent6">
                  <a:alpha val="80000"/>
                </a:schemeClr>
              </a:gs>
              <a:gs pos="0">
                <a:schemeClr val="accent6"/>
              </a:gs>
              <a:gs pos="100000">
                <a:schemeClr val="accent6">
                  <a:alpha val="20000"/>
                </a:schemeClr>
              </a:gs>
            </a:gsLst>
            <a:lin ang="900000" scaled="0"/>
          </a:gradFill>
          <a:ln w="9525"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lvl1pPr>
              <a:defRPr lang="en-US"/>
            </a:lvl1pPr>
          </a:lstStyle>
          <a:p>
            <a:pPr marL="1720" lvl="0" defTabSz="928660" latinLnBrk="0">
              <a:buSzPct val="70000"/>
            </a:pPr>
            <a:r>
              <a:rPr lang="en-US" dirty="0"/>
              <a:t> </a:t>
            </a:r>
          </a:p>
        </p:txBody>
      </p:sp>
      <p:sp>
        <p:nvSpPr>
          <p:cNvPr id="9" name="Text Placeholder 16">
            <a:extLst>
              <a:ext uri="{FF2B5EF4-FFF2-40B4-BE49-F238E27FC236}">
                <a16:creationId xmlns:a16="http://schemas.microsoft.com/office/drawing/2014/main" id="{4D211F30-06E1-ED79-2E80-9F129A4C329D}"/>
              </a:ext>
            </a:extLst>
          </p:cNvPr>
          <p:cNvSpPr>
            <a:spLocks noGrp="1"/>
          </p:cNvSpPr>
          <p:nvPr>
            <p:ph type="body" sz="quarter" idx="39" hasCustomPrompt="1"/>
          </p:nvPr>
        </p:nvSpPr>
        <p:spPr>
          <a:xfrm rot="840000">
            <a:off x="4549411" y="-119916"/>
            <a:ext cx="3900" cy="7104000"/>
          </a:xfrm>
          <a:solidFill>
            <a:schemeClr val="bg1"/>
          </a:solidFill>
          <a:ln w="12700">
            <a:solidFill>
              <a:schemeClr val="bg1"/>
            </a:solidFill>
            <a:round/>
          </a:ln>
        </p:spPr>
        <p:txBody>
          <a:bodyPr/>
          <a:lstStyle>
            <a:lvl5pPr marL="0" indent="0">
              <a:buNone/>
              <a:defRPr sz="144"/>
            </a:lvl5pPr>
          </a:lstStyle>
          <a:p>
            <a:pPr lvl="4"/>
            <a:r>
              <a:rPr lang="en-US" dirty="0"/>
              <a:t>  </a:t>
            </a:r>
          </a:p>
        </p:txBody>
      </p:sp>
      <p:sp>
        <p:nvSpPr>
          <p:cNvPr id="8" name="Textplatzhalter 27">
            <a:extLst>
              <a:ext uri="{FF2B5EF4-FFF2-40B4-BE49-F238E27FC236}">
                <a16:creationId xmlns:a16="http://schemas.microsoft.com/office/drawing/2014/main" id="{BDF8CAA0-D77D-792C-CAD0-4319DC7E0FD0}"/>
              </a:ext>
            </a:extLst>
          </p:cNvPr>
          <p:cNvSpPr>
            <a:spLocks noGrp="1"/>
          </p:cNvSpPr>
          <p:nvPr>
            <p:ph type="body" sz="quarter" idx="11" hasCustomPrompt="1"/>
          </p:nvPr>
        </p:nvSpPr>
        <p:spPr bwMode="gray">
          <a:xfrm>
            <a:off x="6751741" y="3891224"/>
            <a:ext cx="3028243" cy="2785886"/>
          </a:xfrm>
          <a:prstGeom prst="rect">
            <a:avLst/>
          </a:prstGeom>
          <a:noFill/>
          <a:ln w="9525">
            <a:noFill/>
            <a:miter lim="800000"/>
            <a:headEnd/>
            <a:tailEnd/>
          </a:ln>
        </p:spPr>
        <p:txBody>
          <a:bodyPr wrap="none" lIns="0" tIns="0" rIns="0" bIns="0" anchor="ctr">
            <a:noAutofit/>
          </a:bodyPr>
          <a:lstStyle>
            <a:lvl1pPr algn="r" rtl="0">
              <a:defRPr sz="21666" b="0" baseline="0">
                <a:ln w="19050">
                  <a:solidFill>
                    <a:schemeClr val="bg1"/>
                  </a:solidFill>
                </a:ln>
                <a:noFill/>
              </a:defRPr>
            </a:lvl1pPr>
          </a:lstStyle>
          <a:p>
            <a:pPr lvl="0"/>
            <a:r>
              <a:rPr lang="en-US" dirty="0"/>
              <a:t>00</a:t>
            </a:r>
          </a:p>
        </p:txBody>
      </p:sp>
      <p:sp>
        <p:nvSpPr>
          <p:cNvPr id="6" name="Titel 1">
            <a:extLst>
              <a:ext uri="{FF2B5EF4-FFF2-40B4-BE49-F238E27FC236}">
                <a16:creationId xmlns:a16="http://schemas.microsoft.com/office/drawing/2014/main" id="{5C9C2470-60E3-9B36-FEA8-57D6E4FBEF1C}"/>
              </a:ext>
            </a:extLst>
          </p:cNvPr>
          <p:cNvSpPr>
            <a:spLocks noGrp="1"/>
          </p:cNvSpPr>
          <p:nvPr>
            <p:ph type="title" hasCustomPrompt="1"/>
          </p:nvPr>
        </p:nvSpPr>
        <p:spPr>
          <a:xfrm>
            <a:off x="226199" y="457200"/>
            <a:ext cx="4485000" cy="762000"/>
          </a:xfrm>
        </p:spPr>
        <p:txBody>
          <a:bodyPr vert="horz">
            <a:noAutofit/>
          </a:bodyPr>
          <a:lstStyle>
            <a:lvl1pPr rtl="0">
              <a:defRPr cap="all" baseline="0">
                <a:solidFill>
                  <a:schemeClr val="bg1"/>
                </a:solidFill>
              </a:defRPr>
            </a:lvl1pPr>
          </a:lstStyle>
          <a:p>
            <a:r>
              <a:rPr lang="en-US" dirty="0"/>
              <a:t>CLICK to ADD TITLE</a:t>
            </a:r>
          </a:p>
        </p:txBody>
      </p:sp>
      <p:sp>
        <p:nvSpPr>
          <p:cNvPr id="7" name="Textplatzhalter 30">
            <a:extLst>
              <a:ext uri="{FF2B5EF4-FFF2-40B4-BE49-F238E27FC236}">
                <a16:creationId xmlns:a16="http://schemas.microsoft.com/office/drawing/2014/main" id="{84E6354B-34FC-9B1E-F615-745045C2F343}"/>
              </a:ext>
            </a:extLst>
          </p:cNvPr>
          <p:cNvSpPr>
            <a:spLocks noGrp="1"/>
          </p:cNvSpPr>
          <p:nvPr>
            <p:ph type="body" sz="quarter" idx="12" hasCustomPrompt="1"/>
          </p:nvPr>
        </p:nvSpPr>
        <p:spPr bwMode="gray">
          <a:xfrm>
            <a:off x="223834" y="1254077"/>
            <a:ext cx="4485000" cy="432000"/>
          </a:xfrm>
          <a:prstGeom prst="rect">
            <a:avLst/>
          </a:prstGeom>
          <a:noFill/>
          <a:ln w="9525">
            <a:noFill/>
            <a:miter lim="800000"/>
            <a:headEnd/>
            <a:tailEnd/>
          </a:ln>
        </p:spPr>
        <p:txBody>
          <a:bodyPr wrap="square" lIns="0" tIns="0" rIns="0" bIns="0" anchor="t" anchorCtr="0">
            <a:noAutofit/>
          </a:bodyPr>
          <a:lstStyle>
            <a:lvl1pPr algn="l" rtl="0">
              <a:defRPr sz="2167" b="0" i="1" cap="all" baseline="0">
                <a:solidFill>
                  <a:schemeClr val="bg1"/>
                </a:solidFill>
              </a:defRPr>
            </a:lvl1pPr>
          </a:lstStyle>
          <a:p>
            <a:pPr lvl="0"/>
            <a:r>
              <a:rPr lang="en-US" dirty="0"/>
              <a:t>CLICK to ADD Chapter</a:t>
            </a:r>
          </a:p>
        </p:txBody>
      </p:sp>
    </p:spTree>
    <p:extLst>
      <p:ext uri="{BB962C8B-B14F-4D97-AF65-F5344CB8AC3E}">
        <p14:creationId xmlns:p14="http://schemas.microsoft.com/office/powerpoint/2010/main" val="1099772133"/>
      </p:ext>
    </p:extLst>
  </p:cSld>
  <p:clrMapOvr>
    <a:masterClrMapping/>
  </p:clrMapOvr>
  <p:hf hdr="0" ftr="0" dt="0"/>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C1CF3057-DD90-4507-86D6-88B2F18D5C55}"/>
              </a:ext>
            </a:extLst>
          </p:cNvPr>
          <p:cNvGraphicFramePr>
            <a:graphicFrameLocks noChangeAspect="1"/>
          </p:cNvGraphicFramePr>
          <p:nvPr>
            <p:custDataLst>
              <p:tags r:id="rId1"/>
            </p:custDataLst>
            <p:extLst>
              <p:ext uri="{D42A27DB-BD31-4B8C-83A1-F6EECF244321}">
                <p14:modId xmlns:p14="http://schemas.microsoft.com/office/powerpoint/2010/main" val="3878868827"/>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6" imgW="473" imgH="473" progId="TCLayout.ActiveDocument.1">
                  <p:embed/>
                </p:oleObj>
              </mc:Choice>
              <mc:Fallback>
                <p:oleObj name="think-cell Slide" r:id="rId6" imgW="473" imgH="473" progId="TCLayout.ActiveDocument.1">
                  <p:embed/>
                  <p:pic>
                    <p:nvPicPr>
                      <p:cNvPr id="5" name="Object 4" hidden="1">
                        <a:extLst>
                          <a:ext uri="{FF2B5EF4-FFF2-40B4-BE49-F238E27FC236}">
                            <a16:creationId xmlns:a16="http://schemas.microsoft.com/office/drawing/2014/main" id="{C1CF3057-DD90-4507-86D6-88B2F18D5C55}"/>
                          </a:ext>
                        </a:extLst>
                      </p:cNvPr>
                      <p:cNvPicPr/>
                      <p:nvPr/>
                    </p:nvPicPr>
                    <p:blipFill>
                      <a:blip r:embed="rId7"/>
                      <a:stretch>
                        <a:fillRect/>
                      </a:stretch>
                    </p:blipFill>
                    <p:spPr>
                      <a:xfrm>
                        <a:off x="1292" y="1589"/>
                        <a:ext cx="1290"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7517C02-D276-45C5-A785-D9D4656BC5D8}"/>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742927"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hasCustomPrompt="1"/>
          </p:nvPr>
        </p:nvSpPr>
        <p:spPr>
          <a:xfrm>
            <a:off x="226199" y="457200"/>
            <a:ext cx="9457500" cy="762000"/>
          </a:xfrm>
        </p:spPr>
        <p:txBody>
          <a:bodyPr vert="horz"/>
          <a:lstStyle>
            <a:lvl1pPr>
              <a:defRPr/>
            </a:lvl1pPr>
          </a:lstStyle>
          <a:p>
            <a:r>
              <a:rPr lang="en-US" noProof="0" dirty="0"/>
              <a:t>Click</a:t>
            </a:r>
            <a:r>
              <a:rPr lang="en-US" dirty="0"/>
              <a:t> to add title</a:t>
            </a:r>
          </a:p>
        </p:txBody>
      </p:sp>
      <p:sp>
        <p:nvSpPr>
          <p:cNvPr id="21" name="Rectangle 45">
            <a:extLst>
              <a:ext uri="{FF2B5EF4-FFF2-40B4-BE49-F238E27FC236}">
                <a16:creationId xmlns:a16="http://schemas.microsoft.com/office/drawing/2014/main" id="{1E4AC81D-3E52-40F0-85B8-CC904A2CEC0A}"/>
              </a:ext>
            </a:extLst>
          </p:cNvPr>
          <p:cNvSpPr>
            <a:spLocks noGrp="1" noChangeArrowheads="1"/>
          </p:cNvSpPr>
          <p:nvPr>
            <p:ph type="sldNum" sz="quarter" idx="4"/>
            <p:custDataLst>
              <p:tags r:id="rId3"/>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dirty="0"/>
          </a:p>
        </p:txBody>
      </p:sp>
      <p:sp>
        <p:nvSpPr>
          <p:cNvPr id="34" name="Rectangle 44">
            <a:extLst>
              <a:ext uri="{FF2B5EF4-FFF2-40B4-BE49-F238E27FC236}">
                <a16:creationId xmlns:a16="http://schemas.microsoft.com/office/drawing/2014/main" id="{710E0B5E-E1BD-4BF8-8C4F-F6CE9F7337F9}"/>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endParaRPr lang="en-US" dirty="0"/>
          </a:p>
        </p:txBody>
      </p:sp>
    </p:spTree>
    <p:extLst>
      <p:ext uri="{BB962C8B-B14F-4D97-AF65-F5344CB8AC3E}">
        <p14:creationId xmlns:p14="http://schemas.microsoft.com/office/powerpoint/2010/main" val="1099637811"/>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Only/ Gray">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C1CF3057-DD90-4507-86D6-88B2F18D5C55}"/>
              </a:ext>
            </a:extLst>
          </p:cNvPr>
          <p:cNvGraphicFramePr>
            <a:graphicFrameLocks noChangeAspect="1"/>
          </p:cNvGraphicFramePr>
          <p:nvPr>
            <p:custDataLst>
              <p:tags r:id="rId1"/>
            </p:custDataLst>
            <p:extLst>
              <p:ext uri="{D42A27DB-BD31-4B8C-83A1-F6EECF244321}">
                <p14:modId xmlns:p14="http://schemas.microsoft.com/office/powerpoint/2010/main" val="3878868827"/>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6" imgW="473" imgH="473" progId="TCLayout.ActiveDocument.1">
                  <p:embed/>
                </p:oleObj>
              </mc:Choice>
              <mc:Fallback>
                <p:oleObj name="think-cell Slide" r:id="rId6" imgW="473" imgH="473" progId="TCLayout.ActiveDocument.1">
                  <p:embed/>
                  <p:pic>
                    <p:nvPicPr>
                      <p:cNvPr id="5" name="Object 4" hidden="1">
                        <a:extLst>
                          <a:ext uri="{FF2B5EF4-FFF2-40B4-BE49-F238E27FC236}">
                            <a16:creationId xmlns:a16="http://schemas.microsoft.com/office/drawing/2014/main" id="{C1CF3057-DD90-4507-86D6-88B2F18D5C55}"/>
                          </a:ext>
                        </a:extLst>
                      </p:cNvPr>
                      <p:cNvPicPr/>
                      <p:nvPr/>
                    </p:nvPicPr>
                    <p:blipFill>
                      <a:blip r:embed="rId7"/>
                      <a:stretch>
                        <a:fillRect/>
                      </a:stretch>
                    </p:blipFill>
                    <p:spPr>
                      <a:xfrm>
                        <a:off x="1292" y="1589"/>
                        <a:ext cx="1290"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7517C02-D276-45C5-A785-D9D4656BC5D8}"/>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742927"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hasCustomPrompt="1"/>
          </p:nvPr>
        </p:nvSpPr>
        <p:spPr>
          <a:xfrm>
            <a:off x="226199" y="457200"/>
            <a:ext cx="9457500" cy="762000"/>
          </a:xfrm>
        </p:spPr>
        <p:txBody>
          <a:bodyPr vert="horz"/>
          <a:lstStyle>
            <a:lvl1pPr>
              <a:defRPr/>
            </a:lvl1pPr>
          </a:lstStyle>
          <a:p>
            <a:r>
              <a:rPr lang="en-US" noProof="0" dirty="0"/>
              <a:t>Click</a:t>
            </a:r>
            <a:r>
              <a:rPr lang="en-US" dirty="0"/>
              <a:t> to add title</a:t>
            </a:r>
          </a:p>
        </p:txBody>
      </p:sp>
      <p:sp>
        <p:nvSpPr>
          <p:cNvPr id="21" name="Rectangle 45">
            <a:extLst>
              <a:ext uri="{FF2B5EF4-FFF2-40B4-BE49-F238E27FC236}">
                <a16:creationId xmlns:a16="http://schemas.microsoft.com/office/drawing/2014/main" id="{1E4AC81D-3E52-40F0-85B8-CC904A2CEC0A}"/>
              </a:ext>
            </a:extLst>
          </p:cNvPr>
          <p:cNvSpPr>
            <a:spLocks noGrp="1" noChangeArrowheads="1"/>
          </p:cNvSpPr>
          <p:nvPr>
            <p:ph type="sldNum" sz="quarter" idx="4"/>
            <p:custDataLst>
              <p:tags r:id="rId3"/>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sp>
        <p:nvSpPr>
          <p:cNvPr id="34" name="Rectangle 44">
            <a:extLst>
              <a:ext uri="{FF2B5EF4-FFF2-40B4-BE49-F238E27FC236}">
                <a16:creationId xmlns:a16="http://schemas.microsoft.com/office/drawing/2014/main" id="{710E0B5E-E1BD-4BF8-8C4F-F6CE9F7337F9}"/>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
        <p:nvSpPr>
          <p:cNvPr id="4" name="Rechteck 4">
            <a:extLst>
              <a:ext uri="{FF2B5EF4-FFF2-40B4-BE49-F238E27FC236}">
                <a16:creationId xmlns:a16="http://schemas.microsoft.com/office/drawing/2014/main" id="{68B70C2E-2AC9-DD80-216F-E0F787426C3A}"/>
              </a:ext>
            </a:extLst>
          </p:cNvPr>
          <p:cNvSpPr/>
          <p:nvPr/>
        </p:nvSpPr>
        <p:spPr bwMode="gray">
          <a:xfrm>
            <a:off x="0" y="1387200"/>
            <a:ext cx="9906000" cy="4922160"/>
          </a:xfrm>
          <a:prstGeom prst="rect">
            <a:avLst/>
          </a:prstGeom>
          <a:solidFill>
            <a:srgbClr val="F5F5F5"/>
          </a:solidFill>
          <a:ln w="9525" cap="flat" cmpd="sng" algn="ctr">
            <a:solidFill>
              <a:srgbClr val="F5F5F5"/>
            </a:solidFill>
            <a:prstDash val="solid"/>
            <a:round/>
            <a:headEnd type="none" w="med" len="med"/>
            <a:tailEnd type="none" w="med" len="med"/>
          </a:ln>
          <a:effectLst/>
        </p:spPr>
        <p:txBody>
          <a:bodyPr vert="horz" wrap="square" lIns="78000" tIns="78000" rIns="78000" bIns="78000" numCol="1" rtlCol="0" anchor="t" anchorCtr="0" compatLnSpc="1">
            <a:prstTxWarp prst="textNoShape">
              <a:avLst/>
            </a:prstTxWarp>
          </a:bodyPr>
          <a:lstStyle/>
          <a:p>
            <a:pPr marL="1720" algn="l" defTabSz="928660" fontAlgn="base">
              <a:spcBef>
                <a:spcPct val="40000"/>
              </a:spcBef>
              <a:spcAft>
                <a:spcPct val="0"/>
              </a:spcAft>
              <a:buClr>
                <a:schemeClr val="accent1"/>
              </a:buClr>
              <a:buSzPct val="70000"/>
            </a:pPr>
            <a:endParaRPr lang="en-US" sz="1517" dirty="0"/>
          </a:p>
        </p:txBody>
      </p:sp>
    </p:spTree>
    <p:extLst>
      <p:ext uri="{BB962C8B-B14F-4D97-AF65-F5344CB8AC3E}">
        <p14:creationId xmlns:p14="http://schemas.microsoft.com/office/powerpoint/2010/main" val="693127939"/>
      </p:ext>
    </p:extLst>
  </p:cSld>
  <p:clrMapOvr>
    <a:masterClrMapping/>
  </p:clrMapOvr>
  <p:hf hdr="0" ftr="0" dt="0"/>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2. Headin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8516F6D1-8141-4F51-8886-E720EC15667D}"/>
              </a:ext>
            </a:extLst>
          </p:cNvPr>
          <p:cNvGraphicFramePr>
            <a:graphicFrameLocks noChangeAspect="1"/>
          </p:cNvGraphicFramePr>
          <p:nvPr>
            <p:custDataLst>
              <p:tags r:id="rId1"/>
            </p:custDataLst>
            <p:extLst>
              <p:ext uri="{D42A27DB-BD31-4B8C-83A1-F6EECF244321}">
                <p14:modId xmlns:p14="http://schemas.microsoft.com/office/powerpoint/2010/main" val="1558458686"/>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6" imgW="473" imgH="473" progId="TCLayout.ActiveDocument.1">
                  <p:embed/>
                </p:oleObj>
              </mc:Choice>
              <mc:Fallback>
                <p:oleObj name="think-cell Slide" r:id="rId6" imgW="473" imgH="473" progId="TCLayout.ActiveDocument.1">
                  <p:embed/>
                  <p:pic>
                    <p:nvPicPr>
                      <p:cNvPr id="6" name="Object 5" hidden="1">
                        <a:extLst>
                          <a:ext uri="{FF2B5EF4-FFF2-40B4-BE49-F238E27FC236}">
                            <a16:creationId xmlns:a16="http://schemas.microsoft.com/office/drawing/2014/main" id="{8516F6D1-8141-4F51-8886-E720EC15667D}"/>
                          </a:ext>
                        </a:extLst>
                      </p:cNvPr>
                      <p:cNvPicPr/>
                      <p:nvPr/>
                    </p:nvPicPr>
                    <p:blipFill>
                      <a:blip r:embed="rId7"/>
                      <a:stretch>
                        <a:fillRect/>
                      </a:stretch>
                    </p:blipFill>
                    <p:spPr>
                      <a:xfrm>
                        <a:off x="1292" y="1589"/>
                        <a:ext cx="1290"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D4D12144-1039-47B9-808A-710CCFFF929F}"/>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742927"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hasCustomPrompt="1"/>
          </p:nvPr>
        </p:nvSpPr>
        <p:spPr>
          <a:xfrm>
            <a:off x="226200" y="457200"/>
            <a:ext cx="9457500" cy="762000"/>
          </a:xfrm>
        </p:spPr>
        <p:txBody>
          <a:bodyPr vert="horz"/>
          <a:lstStyle>
            <a:lvl1pPr>
              <a:defRPr/>
            </a:lvl1pPr>
          </a:lstStyle>
          <a:p>
            <a:r>
              <a:rPr lang="en-US" noProof="0" dirty="0"/>
              <a:t>Click</a:t>
            </a:r>
            <a:r>
              <a:rPr lang="en-US" dirty="0"/>
              <a:t> to add title</a:t>
            </a:r>
          </a:p>
        </p:txBody>
      </p:sp>
      <p:sp>
        <p:nvSpPr>
          <p:cNvPr id="22" name="Rectangle 45">
            <a:extLst>
              <a:ext uri="{FF2B5EF4-FFF2-40B4-BE49-F238E27FC236}">
                <a16:creationId xmlns:a16="http://schemas.microsoft.com/office/drawing/2014/main" id="{ADF04677-BCA8-4B82-86F0-956E96758780}"/>
              </a:ext>
            </a:extLst>
          </p:cNvPr>
          <p:cNvSpPr>
            <a:spLocks noGrp="1" noChangeArrowheads="1"/>
          </p:cNvSpPr>
          <p:nvPr>
            <p:ph type="sldNum" sz="quarter" idx="4"/>
            <p:custDataLst>
              <p:tags r:id="rId3"/>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sp>
        <p:nvSpPr>
          <p:cNvPr id="32" name="Textplatzhalter 5">
            <a:extLst>
              <a:ext uri="{FF2B5EF4-FFF2-40B4-BE49-F238E27FC236}">
                <a16:creationId xmlns:a16="http://schemas.microsoft.com/office/drawing/2014/main" id="{EDDF73C2-5319-42B7-A0E8-B4E0F2B8C792}"/>
              </a:ext>
            </a:extLst>
          </p:cNvPr>
          <p:cNvSpPr>
            <a:spLocks noGrp="1"/>
          </p:cNvSpPr>
          <p:nvPr>
            <p:ph type="body" sz="quarter" idx="16" hasCustomPrompt="1"/>
          </p:nvPr>
        </p:nvSpPr>
        <p:spPr>
          <a:xfrm>
            <a:off x="226200" y="110401"/>
            <a:ext cx="6587100" cy="215444"/>
          </a:xfrm>
        </p:spPr>
        <p:txBody>
          <a:bodyPr/>
          <a:lstStyle>
            <a:lvl1pPr>
              <a:defRPr sz="1300" baseline="0"/>
            </a:lvl1pPr>
            <a:lvl2pPr>
              <a:defRPr sz="1138"/>
            </a:lvl2pPr>
            <a:lvl3pPr>
              <a:defRPr sz="1138"/>
            </a:lvl3pPr>
            <a:lvl4pPr>
              <a:defRPr sz="1138"/>
            </a:lvl4pPr>
            <a:lvl5pPr>
              <a:defRPr sz="1138"/>
            </a:lvl5pPr>
          </a:lstStyle>
          <a:p>
            <a:pPr lvl="0"/>
            <a:r>
              <a:rPr lang="en-US" dirty="0"/>
              <a:t>2. Folientitel/Topic title</a:t>
            </a:r>
          </a:p>
        </p:txBody>
      </p:sp>
      <p:sp>
        <p:nvSpPr>
          <p:cNvPr id="35" name="Rectangle 44">
            <a:extLst>
              <a:ext uri="{FF2B5EF4-FFF2-40B4-BE49-F238E27FC236}">
                <a16:creationId xmlns:a16="http://schemas.microsoft.com/office/drawing/2014/main" id="{5259BE71-9359-494A-BF37-7E2D7E037628}"/>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Tree>
    <p:extLst>
      <p:ext uri="{BB962C8B-B14F-4D97-AF65-F5344CB8AC3E}">
        <p14:creationId xmlns:p14="http://schemas.microsoft.com/office/powerpoint/2010/main" val="2445868477"/>
      </p:ext>
    </p:extLst>
  </p:cSld>
  <p:clrMapOvr>
    <a:masterClrMapping/>
  </p:clrMapOvr>
  <p:hf hdr="0" ftr="0" dt="0"/>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2. Heading/ Gray">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8516F6D1-8141-4F51-8886-E720EC15667D}"/>
              </a:ext>
            </a:extLst>
          </p:cNvPr>
          <p:cNvGraphicFramePr>
            <a:graphicFrameLocks noChangeAspect="1"/>
          </p:cNvGraphicFramePr>
          <p:nvPr>
            <p:custDataLst>
              <p:tags r:id="rId1"/>
            </p:custDataLst>
            <p:extLst>
              <p:ext uri="{D42A27DB-BD31-4B8C-83A1-F6EECF244321}">
                <p14:modId xmlns:p14="http://schemas.microsoft.com/office/powerpoint/2010/main" val="355296763"/>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6" imgW="473" imgH="473" progId="TCLayout.ActiveDocument.1">
                  <p:embed/>
                </p:oleObj>
              </mc:Choice>
              <mc:Fallback>
                <p:oleObj name="think-cell Slide" r:id="rId6" imgW="473" imgH="473" progId="TCLayout.ActiveDocument.1">
                  <p:embed/>
                  <p:pic>
                    <p:nvPicPr>
                      <p:cNvPr id="6" name="Object 5" hidden="1">
                        <a:extLst>
                          <a:ext uri="{FF2B5EF4-FFF2-40B4-BE49-F238E27FC236}">
                            <a16:creationId xmlns:a16="http://schemas.microsoft.com/office/drawing/2014/main" id="{8516F6D1-8141-4F51-8886-E720EC15667D}"/>
                          </a:ext>
                        </a:extLst>
                      </p:cNvPr>
                      <p:cNvPicPr/>
                      <p:nvPr/>
                    </p:nvPicPr>
                    <p:blipFill>
                      <a:blip r:embed="rId7"/>
                      <a:stretch>
                        <a:fillRect/>
                      </a:stretch>
                    </p:blipFill>
                    <p:spPr>
                      <a:xfrm>
                        <a:off x="1292" y="1589"/>
                        <a:ext cx="1290" cy="1588"/>
                      </a:xfrm>
                      <a:prstGeom prst="rect">
                        <a:avLst/>
                      </a:prstGeom>
                    </p:spPr>
                  </p:pic>
                </p:oleObj>
              </mc:Fallback>
            </mc:AlternateContent>
          </a:graphicData>
        </a:graphic>
      </p:graphicFrame>
      <p:sp>
        <p:nvSpPr>
          <p:cNvPr id="4" name="Rechteck 4">
            <a:extLst>
              <a:ext uri="{FF2B5EF4-FFF2-40B4-BE49-F238E27FC236}">
                <a16:creationId xmlns:a16="http://schemas.microsoft.com/office/drawing/2014/main" id="{88D2E30E-5E7E-A217-6BD6-FFC7D342DBBE}"/>
              </a:ext>
            </a:extLst>
          </p:cNvPr>
          <p:cNvSpPr/>
          <p:nvPr/>
        </p:nvSpPr>
        <p:spPr bwMode="gray">
          <a:xfrm>
            <a:off x="0" y="1387200"/>
            <a:ext cx="9906000" cy="4922160"/>
          </a:xfrm>
          <a:prstGeom prst="rect">
            <a:avLst/>
          </a:prstGeom>
          <a:solidFill>
            <a:srgbClr val="F5F5F5"/>
          </a:solidFill>
          <a:ln w="9525" cap="flat" cmpd="sng" algn="ctr">
            <a:solidFill>
              <a:srgbClr val="F5F5F5"/>
            </a:solidFill>
            <a:prstDash val="solid"/>
            <a:round/>
            <a:headEnd type="none" w="med" len="med"/>
            <a:tailEnd type="none" w="med" len="med"/>
          </a:ln>
          <a:effectLst/>
        </p:spPr>
        <p:txBody>
          <a:bodyPr vert="horz" wrap="square" lIns="78000" tIns="78000" rIns="78000" bIns="78000" numCol="1" rtlCol="0" anchor="t" anchorCtr="0" compatLnSpc="1">
            <a:prstTxWarp prst="textNoShape">
              <a:avLst/>
            </a:prstTxWarp>
          </a:bodyPr>
          <a:lstStyle/>
          <a:p>
            <a:pPr marL="1720" algn="l" defTabSz="928660" fontAlgn="base">
              <a:spcBef>
                <a:spcPct val="40000"/>
              </a:spcBef>
              <a:spcAft>
                <a:spcPct val="0"/>
              </a:spcAft>
              <a:buClr>
                <a:schemeClr val="accent1"/>
              </a:buClr>
              <a:buSzPct val="70000"/>
            </a:pPr>
            <a:endParaRPr lang="en-US" sz="1517" dirty="0"/>
          </a:p>
        </p:txBody>
      </p:sp>
      <p:sp>
        <p:nvSpPr>
          <p:cNvPr id="3" name="Rectangle 2" hidden="1">
            <a:extLst>
              <a:ext uri="{FF2B5EF4-FFF2-40B4-BE49-F238E27FC236}">
                <a16:creationId xmlns:a16="http://schemas.microsoft.com/office/drawing/2014/main" id="{D4D12144-1039-47B9-808A-710CCFFF929F}"/>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742927"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hasCustomPrompt="1"/>
          </p:nvPr>
        </p:nvSpPr>
        <p:spPr>
          <a:xfrm>
            <a:off x="226200" y="457200"/>
            <a:ext cx="9457500" cy="762000"/>
          </a:xfrm>
        </p:spPr>
        <p:txBody>
          <a:bodyPr vert="horz"/>
          <a:lstStyle>
            <a:lvl1pPr>
              <a:defRPr/>
            </a:lvl1pPr>
          </a:lstStyle>
          <a:p>
            <a:r>
              <a:rPr lang="en-US" noProof="0" dirty="0"/>
              <a:t>Click</a:t>
            </a:r>
            <a:r>
              <a:rPr lang="en-US" dirty="0"/>
              <a:t> to add title</a:t>
            </a:r>
          </a:p>
        </p:txBody>
      </p:sp>
      <p:sp>
        <p:nvSpPr>
          <p:cNvPr id="22" name="Rectangle 45">
            <a:extLst>
              <a:ext uri="{FF2B5EF4-FFF2-40B4-BE49-F238E27FC236}">
                <a16:creationId xmlns:a16="http://schemas.microsoft.com/office/drawing/2014/main" id="{ADF04677-BCA8-4B82-86F0-956E96758780}"/>
              </a:ext>
            </a:extLst>
          </p:cNvPr>
          <p:cNvSpPr>
            <a:spLocks noGrp="1" noChangeArrowheads="1"/>
          </p:cNvSpPr>
          <p:nvPr>
            <p:ph type="sldNum" sz="quarter" idx="4"/>
            <p:custDataLst>
              <p:tags r:id="rId3"/>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sp>
        <p:nvSpPr>
          <p:cNvPr id="32" name="Textplatzhalter 5">
            <a:extLst>
              <a:ext uri="{FF2B5EF4-FFF2-40B4-BE49-F238E27FC236}">
                <a16:creationId xmlns:a16="http://schemas.microsoft.com/office/drawing/2014/main" id="{EDDF73C2-5319-42B7-A0E8-B4E0F2B8C792}"/>
              </a:ext>
            </a:extLst>
          </p:cNvPr>
          <p:cNvSpPr>
            <a:spLocks noGrp="1"/>
          </p:cNvSpPr>
          <p:nvPr>
            <p:ph type="body" sz="quarter" idx="16" hasCustomPrompt="1"/>
          </p:nvPr>
        </p:nvSpPr>
        <p:spPr>
          <a:xfrm>
            <a:off x="226200" y="110401"/>
            <a:ext cx="6587100" cy="215444"/>
          </a:xfrm>
        </p:spPr>
        <p:txBody>
          <a:bodyPr/>
          <a:lstStyle>
            <a:lvl1pPr>
              <a:defRPr sz="1300" baseline="0"/>
            </a:lvl1pPr>
            <a:lvl2pPr>
              <a:defRPr sz="1138"/>
            </a:lvl2pPr>
            <a:lvl3pPr>
              <a:defRPr sz="1138"/>
            </a:lvl3pPr>
            <a:lvl4pPr>
              <a:defRPr sz="1138"/>
            </a:lvl4pPr>
            <a:lvl5pPr>
              <a:defRPr sz="1138"/>
            </a:lvl5pPr>
          </a:lstStyle>
          <a:p>
            <a:pPr lvl="0"/>
            <a:r>
              <a:rPr lang="en-US" dirty="0"/>
              <a:t>2. Folientitel/Topic title</a:t>
            </a:r>
          </a:p>
        </p:txBody>
      </p:sp>
      <p:sp>
        <p:nvSpPr>
          <p:cNvPr id="35" name="Rectangle 44">
            <a:extLst>
              <a:ext uri="{FF2B5EF4-FFF2-40B4-BE49-F238E27FC236}">
                <a16:creationId xmlns:a16="http://schemas.microsoft.com/office/drawing/2014/main" id="{5259BE71-9359-494A-BF37-7E2D7E037628}"/>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Tree>
    <p:extLst>
      <p:ext uri="{BB962C8B-B14F-4D97-AF65-F5344CB8AC3E}">
        <p14:creationId xmlns:p14="http://schemas.microsoft.com/office/powerpoint/2010/main" val="3975795975"/>
      </p:ext>
    </p:extLst>
  </p:cSld>
  <p:clrMapOvr>
    <a:masterClrMapping/>
  </p:clrMapOvr>
  <p:hf hdr="0" ftr="0" dt="0"/>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el und Inhal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024663E-5A44-43C5-9D17-45D7178FF5A5}"/>
              </a:ext>
            </a:extLst>
          </p:cNvPr>
          <p:cNvGraphicFramePr>
            <a:graphicFrameLocks noChangeAspect="1"/>
          </p:cNvGraphicFramePr>
          <p:nvPr>
            <p:custDataLst>
              <p:tags r:id="rId1"/>
            </p:custDataLst>
            <p:extLst>
              <p:ext uri="{D42A27DB-BD31-4B8C-83A1-F6EECF244321}">
                <p14:modId xmlns:p14="http://schemas.microsoft.com/office/powerpoint/2010/main" val="4244873976"/>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9" imgW="473" imgH="473" progId="TCLayout.ActiveDocument.1">
                  <p:embed/>
                </p:oleObj>
              </mc:Choice>
              <mc:Fallback>
                <p:oleObj name="think-cell Slide" r:id="rId9" imgW="473" imgH="473" progId="TCLayout.ActiveDocument.1">
                  <p:embed/>
                  <p:pic>
                    <p:nvPicPr>
                      <p:cNvPr id="4" name="Object 3" hidden="1">
                        <a:extLst>
                          <a:ext uri="{FF2B5EF4-FFF2-40B4-BE49-F238E27FC236}">
                            <a16:creationId xmlns:a16="http://schemas.microsoft.com/office/drawing/2014/main" id="{F024663E-5A44-43C5-9D17-45D7178FF5A5}"/>
                          </a:ext>
                        </a:extLst>
                      </p:cNvPr>
                      <p:cNvPicPr/>
                      <p:nvPr/>
                    </p:nvPicPr>
                    <p:blipFill>
                      <a:blip r:embed="rId10"/>
                      <a:stretch>
                        <a:fillRect/>
                      </a:stretch>
                    </p:blipFill>
                    <p:spPr>
                      <a:xfrm>
                        <a:off x="1292" y="1589"/>
                        <a:ext cx="1290"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8011582F-C976-4982-BB3E-93AEA21105D2}"/>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742927"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14" name="Textplatzhalter 13"/>
          <p:cNvSpPr>
            <a:spLocks noGrp="1"/>
          </p:cNvSpPr>
          <p:nvPr>
            <p:ph type="body" sz="quarter" idx="14" hasCustomPrompt="1"/>
            <p:custDataLst>
              <p:tags r:id="rId3"/>
            </p:custDataLst>
          </p:nvPr>
        </p:nvSpPr>
        <p:spPr>
          <a:xfrm>
            <a:off x="226200" y="1387475"/>
            <a:ext cx="9457500" cy="1828800"/>
          </a:xfrm>
        </p:spPr>
        <p:txBody>
          <a:bodyPr/>
          <a:lstStyle>
            <a:lvl1pPr>
              <a:defRPr baseline="0"/>
            </a:lvl1pPr>
            <a:lvl2pPr>
              <a:defRPr baseline="0"/>
            </a:lvl2pPr>
            <a:lvl3pPr>
              <a:defRPr baseline="0"/>
            </a:lvl3pPr>
            <a:lvl4pPr>
              <a:defRPr baseline="0"/>
            </a:lvl4pPr>
            <a:lvl5pPr>
              <a:defRPr baseline="0"/>
            </a:lvl5pPr>
          </a:lstStyle>
          <a:p>
            <a:pPr lvl="0"/>
            <a:r>
              <a:rPr lang="en-US" dirty="0"/>
              <a:t>Add text here</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2" name="Titel 1"/>
          <p:cNvSpPr>
            <a:spLocks noGrp="1"/>
          </p:cNvSpPr>
          <p:nvPr>
            <p:ph type="title" hasCustomPrompt="1"/>
            <p:custDataLst>
              <p:tags r:id="rId4"/>
            </p:custDataLst>
          </p:nvPr>
        </p:nvSpPr>
        <p:spPr>
          <a:xfrm>
            <a:off x="226199" y="457200"/>
            <a:ext cx="9457500" cy="762000"/>
          </a:xfrm>
        </p:spPr>
        <p:txBody>
          <a:bodyPr vert="horz"/>
          <a:lstStyle>
            <a:lvl1pPr>
              <a:defRPr/>
            </a:lvl1pPr>
          </a:lstStyle>
          <a:p>
            <a:r>
              <a:rPr lang="en-US" dirty="0"/>
              <a:t>Click to add title</a:t>
            </a:r>
          </a:p>
        </p:txBody>
      </p:sp>
      <p:sp>
        <p:nvSpPr>
          <p:cNvPr id="6" name="Textplatzhalter 5"/>
          <p:cNvSpPr>
            <a:spLocks noGrp="1"/>
          </p:cNvSpPr>
          <p:nvPr>
            <p:ph type="body" sz="quarter" idx="15" hasCustomPrompt="1"/>
          </p:nvPr>
        </p:nvSpPr>
        <p:spPr>
          <a:xfrm>
            <a:off x="226200" y="110401"/>
            <a:ext cx="6587100" cy="215444"/>
          </a:xfrm>
        </p:spPr>
        <p:txBody>
          <a:bodyPr/>
          <a:lstStyle>
            <a:lvl1pPr>
              <a:defRPr sz="1300" baseline="0"/>
            </a:lvl1pPr>
            <a:lvl2pPr>
              <a:defRPr sz="1138"/>
            </a:lvl2pPr>
            <a:lvl3pPr>
              <a:defRPr sz="1138"/>
            </a:lvl3pPr>
            <a:lvl4pPr>
              <a:defRPr sz="1138"/>
            </a:lvl4pPr>
            <a:lvl5pPr>
              <a:defRPr sz="1138"/>
            </a:lvl5pPr>
          </a:lstStyle>
          <a:p>
            <a:pPr lvl="0"/>
            <a:r>
              <a:rPr lang="en-US" dirty="0"/>
              <a:t>2. Folientitel/Topic title</a:t>
            </a:r>
          </a:p>
        </p:txBody>
      </p:sp>
      <p:sp>
        <p:nvSpPr>
          <p:cNvPr id="24" name="Rectangle 45">
            <a:extLst>
              <a:ext uri="{FF2B5EF4-FFF2-40B4-BE49-F238E27FC236}">
                <a16:creationId xmlns:a16="http://schemas.microsoft.com/office/drawing/2014/main" id="{742A5D9C-3D14-4267-B413-4E14A7E0E224}"/>
              </a:ext>
            </a:extLst>
          </p:cNvPr>
          <p:cNvSpPr>
            <a:spLocks noGrp="1" noChangeArrowheads="1"/>
          </p:cNvSpPr>
          <p:nvPr>
            <p:ph type="sldNum" sz="quarter" idx="4"/>
            <p:custDataLst>
              <p:tags r:id="rId5"/>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sp>
        <p:nvSpPr>
          <p:cNvPr id="33" name="Textplatzhalter 9">
            <a:extLst>
              <a:ext uri="{FF2B5EF4-FFF2-40B4-BE49-F238E27FC236}">
                <a16:creationId xmlns:a16="http://schemas.microsoft.com/office/drawing/2014/main" id="{8AAC61B8-C5C9-4424-8DD2-8689A7FB89E9}"/>
              </a:ext>
            </a:extLst>
          </p:cNvPr>
          <p:cNvSpPr>
            <a:spLocks noGrp="1"/>
          </p:cNvSpPr>
          <p:nvPr>
            <p:ph type="body" sz="quarter" idx="12" hasCustomPrompt="1"/>
            <p:custDataLst>
              <p:tags r:id="rId6"/>
            </p:custDataLst>
          </p:nvPr>
        </p:nvSpPr>
        <p:spPr bwMode="gray">
          <a:xfrm>
            <a:off x="226200" y="5534339"/>
            <a:ext cx="9451194" cy="772861"/>
          </a:xfrm>
          <a:noFill/>
          <a:ln w="9525">
            <a:noFill/>
            <a:miter lim="800000"/>
            <a:headEnd/>
            <a:tailEnd/>
          </a:ln>
        </p:spPr>
        <p:txBody>
          <a:bodyPr wrap="square" lIns="0" tIns="0" rIns="0" bIns="0" anchor="b">
            <a:noAutofit/>
          </a:bodyPr>
          <a:lstStyle>
            <a:lvl1pPr algn="l" defTabSz="928660" rtl="0" eaLnBrk="0" fontAlgn="base" hangingPunct="0">
              <a:lnSpc>
                <a:spcPct val="90000"/>
              </a:lnSpc>
              <a:spcBef>
                <a:spcPts val="0"/>
              </a:spcBef>
              <a:spcAft>
                <a:spcPct val="0"/>
              </a:spcAft>
              <a:buClr>
                <a:schemeClr val="accent1"/>
              </a:buClr>
              <a:buSzPct val="80000"/>
              <a:buFont typeface="Wingdings" pitchFamily="2" charset="2"/>
              <a:tabLst>
                <a:tab pos="197770" algn="l"/>
              </a:tabLst>
              <a:defRPr lang="de-DE" sz="1083" kern="1200" baseline="0" smtClean="0">
                <a:solidFill>
                  <a:schemeClr val="tx1"/>
                </a:solidFill>
                <a:latin typeface="+mn-lt"/>
                <a:ea typeface="+mn-ea"/>
                <a:cs typeface="Arial" panose="020B0604020202020204" pitchFamily="34" charset="0"/>
                <a:sym typeface="Arial" panose="020B0604020202020204" pitchFamily="34" charset="0"/>
              </a:defRPr>
            </a:lvl1pPr>
            <a:lvl2pPr marL="0" indent="1720" algn="l" defTabSz="928660" rtl="0" eaLnBrk="0" fontAlgn="base" hangingPunct="0">
              <a:lnSpc>
                <a:spcPct val="90000"/>
              </a:lnSpc>
              <a:spcBef>
                <a:spcPts val="260"/>
              </a:spcBef>
              <a:spcAft>
                <a:spcPct val="0"/>
              </a:spcAft>
              <a:buClr>
                <a:schemeClr val="accent1"/>
              </a:buClr>
              <a:buSzPct val="80000"/>
              <a:buFont typeface="Wingdings" pitchFamily="2" charset="2"/>
              <a:buNone/>
              <a:tabLst>
                <a:tab pos="474649" algn="r"/>
                <a:tab pos="515922" algn="l"/>
              </a:tabLst>
              <a:defRPr lang="de-DE" sz="1083" kern="1200" baseline="0" smtClean="0">
                <a:solidFill>
                  <a:schemeClr val="tx1"/>
                </a:solidFill>
                <a:latin typeface="+mn-lt"/>
                <a:ea typeface="+mn-ea"/>
                <a:cs typeface="+mn-cs"/>
              </a:defRPr>
            </a:lvl2pPr>
            <a:lvl3pPr algn="l" defTabSz="928660" rtl="0" eaLnBrk="0" fontAlgn="base" hangingPunct="0">
              <a:lnSpc>
                <a:spcPct val="90000"/>
              </a:lnSpc>
              <a:spcAft>
                <a:spcPct val="0"/>
              </a:spcAft>
              <a:buClr>
                <a:schemeClr val="accent1"/>
              </a:buClr>
              <a:buSzPct val="80000"/>
              <a:buFont typeface="Wingdings" pitchFamily="2" charset="2"/>
              <a:tabLst>
                <a:tab pos="474649" algn="r"/>
                <a:tab pos="515922" algn="l"/>
              </a:tabLst>
              <a:defRPr lang="de-DE" sz="1083" kern="1200" smtClean="0">
                <a:solidFill>
                  <a:schemeClr val="tx1"/>
                </a:solidFill>
                <a:latin typeface="Arial" charset="0"/>
                <a:ea typeface="+mn-ea"/>
                <a:cs typeface="+mn-cs"/>
              </a:defRPr>
            </a:lvl3pPr>
            <a:lvl4pPr algn="l" defTabSz="928660" rtl="0" eaLnBrk="0" fontAlgn="base" hangingPunct="0">
              <a:lnSpc>
                <a:spcPct val="90000"/>
              </a:lnSpc>
              <a:spcAft>
                <a:spcPct val="0"/>
              </a:spcAft>
              <a:buClr>
                <a:schemeClr val="accent1"/>
              </a:buClr>
              <a:buSzPct val="80000"/>
              <a:buFont typeface="Wingdings" pitchFamily="2" charset="2"/>
              <a:tabLst>
                <a:tab pos="474649" algn="r"/>
                <a:tab pos="515922" algn="l"/>
              </a:tabLst>
              <a:defRPr lang="de-DE" sz="1083" kern="1200" smtClean="0">
                <a:solidFill>
                  <a:schemeClr val="tx1"/>
                </a:solidFill>
                <a:latin typeface="Arial" charset="0"/>
                <a:ea typeface="+mn-ea"/>
                <a:cs typeface="+mn-cs"/>
              </a:defRPr>
            </a:lvl4pPr>
            <a:lvl5pPr algn="l" defTabSz="928660" rtl="0" eaLnBrk="0" fontAlgn="base" hangingPunct="0">
              <a:lnSpc>
                <a:spcPct val="90000"/>
              </a:lnSpc>
              <a:spcAft>
                <a:spcPct val="0"/>
              </a:spcAft>
              <a:buClr>
                <a:schemeClr val="accent1"/>
              </a:buClr>
              <a:buSzPct val="80000"/>
              <a:buFont typeface="Wingdings" pitchFamily="2" charset="2"/>
              <a:tabLst>
                <a:tab pos="474649" algn="r"/>
                <a:tab pos="515922" algn="l"/>
              </a:tabLst>
              <a:defRPr lang="de-DE" sz="1083" kern="1200" dirty="0">
                <a:solidFill>
                  <a:schemeClr val="tx1"/>
                </a:solidFill>
                <a:latin typeface="Arial" charset="0"/>
                <a:ea typeface="+mn-ea"/>
                <a:cs typeface="+mn-cs"/>
              </a:defRPr>
            </a:lvl5pPr>
          </a:lstStyle>
          <a:p>
            <a:pPr lvl="0"/>
            <a:r>
              <a:rPr lang="en-US" dirty="0"/>
              <a:t>Notes</a:t>
            </a:r>
          </a:p>
          <a:p>
            <a:pPr lvl="0"/>
            <a:r>
              <a:rPr lang="en-US" dirty="0"/>
              <a:t>1	Footnote 1</a:t>
            </a:r>
          </a:p>
          <a:p>
            <a:pPr lvl="0"/>
            <a:r>
              <a:rPr lang="en-US" dirty="0"/>
              <a:t>2	Footnote 2</a:t>
            </a:r>
            <a:br>
              <a:rPr lang="en-US" dirty="0"/>
            </a:br>
            <a:r>
              <a:rPr lang="en-US" dirty="0"/>
              <a:t>Source: Detailed information for sources</a:t>
            </a:r>
          </a:p>
        </p:txBody>
      </p:sp>
      <p:sp>
        <p:nvSpPr>
          <p:cNvPr id="37" name="Rectangle 44">
            <a:extLst>
              <a:ext uri="{FF2B5EF4-FFF2-40B4-BE49-F238E27FC236}">
                <a16:creationId xmlns:a16="http://schemas.microsoft.com/office/drawing/2014/main" id="{DBD04213-4305-48D4-9050-B7A1BFFE903D}"/>
              </a:ext>
            </a:extLst>
          </p:cNvPr>
          <p:cNvSpPr>
            <a:spLocks noGrp="1" noChangeArrowheads="1"/>
          </p:cNvSpPr>
          <p:nvPr>
            <p:ph type="ftr" sz="quarter" idx="3"/>
            <p:custDataLst>
              <p:tags r:id="rId7"/>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Tree>
    <p:extLst>
      <p:ext uri="{BB962C8B-B14F-4D97-AF65-F5344CB8AC3E}">
        <p14:creationId xmlns:p14="http://schemas.microsoft.com/office/powerpoint/2010/main" val="545001834"/>
      </p:ext>
    </p:extLst>
  </p:cSld>
  <p:clrMapOvr>
    <a:masterClrMapping/>
  </p:clrMapOvr>
  <p:hf hdr="0" ftr="0" dt="0"/>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Gray/ White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539853866"/>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sp>
        <p:nvSpPr>
          <p:cNvPr id="6" name="Rectangle 24">
            <a:extLst>
              <a:ext uri="{FF2B5EF4-FFF2-40B4-BE49-F238E27FC236}">
                <a16:creationId xmlns:a16="http://schemas.microsoft.com/office/drawing/2014/main" id="{5538B7D7-A3EF-B723-7F34-F2B62BF8CB2E}"/>
              </a:ext>
            </a:extLst>
          </p:cNvPr>
          <p:cNvSpPr/>
          <p:nvPr/>
        </p:nvSpPr>
        <p:spPr bwMode="gray">
          <a:xfrm>
            <a:off x="2" y="-600"/>
            <a:ext cx="3752622" cy="6859200"/>
          </a:xfrm>
          <a:custGeom>
            <a:avLst/>
            <a:gdLst>
              <a:gd name="connsiteX0" fmla="*/ 0 w 3463958"/>
              <a:gd name="connsiteY0" fmla="*/ 0 h 5144400"/>
              <a:gd name="connsiteX1" fmla="*/ 3463958 w 3463958"/>
              <a:gd name="connsiteY1" fmla="*/ 0 h 5144400"/>
              <a:gd name="connsiteX2" fmla="*/ 3463958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3463958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3463958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2181315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2181315 w 3463958"/>
              <a:gd name="connsiteY2" fmla="*/ 5144400 h 5144400"/>
              <a:gd name="connsiteX3" fmla="*/ 0 w 3463958"/>
              <a:gd name="connsiteY3" fmla="*/ 5144400 h 5144400"/>
              <a:gd name="connsiteX4" fmla="*/ 0 w 3463958"/>
              <a:gd name="connsiteY4" fmla="*/ 0 h 5144400"/>
              <a:gd name="connsiteX0" fmla="*/ 1282643 w 3463958"/>
              <a:gd name="connsiteY0" fmla="*/ 0 h 5144400"/>
              <a:gd name="connsiteX1" fmla="*/ 3463958 w 3463958"/>
              <a:gd name="connsiteY1" fmla="*/ 0 h 5144400"/>
              <a:gd name="connsiteX2" fmla="*/ 2181315 w 3463958"/>
              <a:gd name="connsiteY2" fmla="*/ 5144400 h 5144400"/>
              <a:gd name="connsiteX3" fmla="*/ 0 w 3463958"/>
              <a:gd name="connsiteY3" fmla="*/ 5144400 h 5144400"/>
              <a:gd name="connsiteX4" fmla="*/ 0 w 3463958"/>
              <a:gd name="connsiteY4" fmla="*/ 0 h 514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3958" h="5144400">
                <a:moveTo>
                  <a:pt x="1282643" y="0"/>
                </a:moveTo>
                <a:lnTo>
                  <a:pt x="3463958" y="0"/>
                </a:lnTo>
                <a:lnTo>
                  <a:pt x="2181315" y="5144400"/>
                </a:lnTo>
                <a:lnTo>
                  <a:pt x="0" y="5144400"/>
                </a:lnTo>
                <a:lnTo>
                  <a:pt x="0" y="0"/>
                </a:lnTo>
                <a:close/>
              </a:path>
            </a:pathLst>
          </a:custGeom>
          <a:solidFill>
            <a:srgbClr val="F5F5F5"/>
          </a:solidFill>
          <a:ln w="9525" cap="flat" cmpd="sng" algn="ctr">
            <a:solidFill>
              <a:srgbClr val="F5F5F5"/>
            </a:solidFill>
            <a:prstDash val="solid"/>
            <a:round/>
            <a:headEnd type="none" w="med" len="med"/>
            <a:tailEnd type="none" w="med" len="med"/>
          </a:ln>
          <a:effectLst/>
        </p:spPr>
        <p:txBody>
          <a:bodyPr vert="horz" wrap="square" lIns="58500" tIns="58500" rIns="58500" bIns="58500" numCol="1" rtlCol="0" anchor="ctr" anchorCtr="0" compatLnSpc="1">
            <a:prstTxWarp prst="textNoShape">
              <a:avLst/>
            </a:prstTxWarp>
          </a:bodyPr>
          <a:lstStyle/>
          <a:p>
            <a:pPr marL="0" marR="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1463" b="0" i="0" u="none" strike="noStrike" cap="none" normalizeH="0" baseline="0" dirty="0">
              <a:ln>
                <a:noFill/>
              </a:ln>
              <a:solidFill>
                <a:schemeClr val="tx1"/>
              </a:solidFill>
              <a:effectLst/>
              <a:latin typeface="+mn-lt"/>
            </a:endParaRPr>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5" name="Titel 1">
            <a:extLst>
              <a:ext uri="{FF2B5EF4-FFF2-40B4-BE49-F238E27FC236}">
                <a16:creationId xmlns:a16="http://schemas.microsoft.com/office/drawing/2014/main" id="{8B5962B3-B068-A3EA-2F1A-3CD7B68A3FA5}"/>
              </a:ext>
            </a:extLst>
          </p:cNvPr>
          <p:cNvSpPr>
            <a:spLocks noGrp="1"/>
          </p:cNvSpPr>
          <p:nvPr>
            <p:ph type="title" hasCustomPrompt="1"/>
            <p:custDataLst>
              <p:tags r:id="rId3"/>
            </p:custDataLst>
          </p:nvPr>
        </p:nvSpPr>
        <p:spPr>
          <a:xfrm>
            <a:off x="3907369" y="457200"/>
            <a:ext cx="5776332" cy="762000"/>
          </a:xfrm>
        </p:spPr>
        <p:txBody>
          <a:bodyPr vert="horz"/>
          <a:lstStyle>
            <a:lvl1pPr>
              <a:defRPr/>
            </a:lvl1pPr>
          </a:lstStyle>
          <a:p>
            <a:r>
              <a:rPr lang="en-US" dirty="0"/>
              <a:t>Click to add title</a:t>
            </a:r>
          </a:p>
        </p:txBody>
      </p:sp>
      <p:sp>
        <p:nvSpPr>
          <p:cNvPr id="7" name="Rectangle 45">
            <a:extLst>
              <a:ext uri="{FF2B5EF4-FFF2-40B4-BE49-F238E27FC236}">
                <a16:creationId xmlns:a16="http://schemas.microsoft.com/office/drawing/2014/main" id="{161BA47F-876A-E114-C82D-0D15C451F0D5}"/>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cxnSp>
        <p:nvCxnSpPr>
          <p:cNvPr id="11" name="Straight Connector 10">
            <a:extLst>
              <a:ext uri="{FF2B5EF4-FFF2-40B4-BE49-F238E27FC236}">
                <a16:creationId xmlns:a16="http://schemas.microsoft.com/office/drawing/2014/main" id="{9D24BFCC-8311-5C59-4F44-AF6FCE57C508}"/>
              </a:ext>
            </a:extLst>
          </p:cNvPr>
          <p:cNvCxnSpPr>
            <a:cxnSpLocks noGrp="1" noRot="1" noMove="1" noResize="1" noEditPoints="1" noAdjustHandles="1" noChangeArrowheads="1" noChangeShapeType="1"/>
          </p:cNvCxnSpPr>
          <p:nvPr/>
        </p:nvCxnSpPr>
        <p:spPr bwMode="gray">
          <a:xfrm flipH="1">
            <a:off x="2244876" y="-1200"/>
            <a:ext cx="1389530" cy="6859200"/>
          </a:xfrm>
          <a:prstGeom prst="line">
            <a:avLst/>
          </a:prstGeom>
          <a:solidFill>
            <a:schemeClr val="bg1"/>
          </a:solidFill>
          <a:ln w="15875" cap="flat" cmpd="sng" algn="ctr">
            <a:solidFill>
              <a:schemeClr val="accent1"/>
            </a:solidFill>
            <a:prstDash val="solid"/>
            <a:miter lim="800000"/>
            <a:headEnd type="none" w="med" len="med"/>
            <a:tailEnd type="none" w="med" len="med"/>
          </a:ln>
          <a:effectLst/>
        </p:spPr>
      </p:cxnSp>
    </p:spTree>
    <p:extLst>
      <p:ext uri="{BB962C8B-B14F-4D97-AF65-F5344CB8AC3E}">
        <p14:creationId xmlns:p14="http://schemas.microsoft.com/office/powerpoint/2010/main" val="4005391750"/>
      </p:ext>
    </p:extLst>
  </p:cSld>
  <p:clrMapOvr>
    <a:masterClrMapping/>
  </p:clrMapOvr>
  <p:hf hdr="0" ftr="0" dt="0"/>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White/ Gray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419600433"/>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sp>
        <p:nvSpPr>
          <p:cNvPr id="27" name="Rectangle 24">
            <a:extLst>
              <a:ext uri="{FF2B5EF4-FFF2-40B4-BE49-F238E27FC236}">
                <a16:creationId xmlns:a16="http://schemas.microsoft.com/office/drawing/2014/main" id="{CD5992C9-989F-4F27-AAD6-109ADF5F0319}"/>
              </a:ext>
            </a:extLst>
          </p:cNvPr>
          <p:cNvSpPr/>
          <p:nvPr/>
        </p:nvSpPr>
        <p:spPr bwMode="gray">
          <a:xfrm rot="10800000">
            <a:off x="6153383" y="-1198"/>
            <a:ext cx="3752622" cy="6859200"/>
          </a:xfrm>
          <a:custGeom>
            <a:avLst/>
            <a:gdLst>
              <a:gd name="connsiteX0" fmla="*/ 0 w 3463958"/>
              <a:gd name="connsiteY0" fmla="*/ 0 h 5142075"/>
              <a:gd name="connsiteX1" fmla="*/ 3463958 w 3463958"/>
              <a:gd name="connsiteY1" fmla="*/ 0 h 5142075"/>
              <a:gd name="connsiteX2" fmla="*/ 3463958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3463958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3463958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2181894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2181894 w 3463958"/>
              <a:gd name="connsiteY2" fmla="*/ 5142075 h 5142075"/>
              <a:gd name="connsiteX3" fmla="*/ 0 w 3463958"/>
              <a:gd name="connsiteY3" fmla="*/ 5142075 h 5142075"/>
              <a:gd name="connsiteX4" fmla="*/ 0 w 3463958"/>
              <a:gd name="connsiteY4" fmla="*/ 0 h 5142075"/>
              <a:gd name="connsiteX0" fmla="*/ 1282063 w 3463958"/>
              <a:gd name="connsiteY0" fmla="*/ 0 h 5142075"/>
              <a:gd name="connsiteX1" fmla="*/ 3463958 w 3463958"/>
              <a:gd name="connsiteY1" fmla="*/ 0 h 5142075"/>
              <a:gd name="connsiteX2" fmla="*/ 2181894 w 3463958"/>
              <a:gd name="connsiteY2" fmla="*/ 5142075 h 5142075"/>
              <a:gd name="connsiteX3" fmla="*/ 0 w 3463958"/>
              <a:gd name="connsiteY3" fmla="*/ 5142075 h 5142075"/>
              <a:gd name="connsiteX4" fmla="*/ 0 w 3463958"/>
              <a:gd name="connsiteY4" fmla="*/ 0 h 5142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3958" h="5142075">
                <a:moveTo>
                  <a:pt x="1282063" y="0"/>
                </a:moveTo>
                <a:lnTo>
                  <a:pt x="3463958" y="0"/>
                </a:lnTo>
                <a:lnTo>
                  <a:pt x="2181894" y="5142075"/>
                </a:lnTo>
                <a:lnTo>
                  <a:pt x="0" y="5142075"/>
                </a:lnTo>
                <a:lnTo>
                  <a:pt x="0" y="0"/>
                </a:lnTo>
                <a:close/>
              </a:path>
            </a:pathLst>
          </a:custGeom>
          <a:solidFill>
            <a:srgbClr val="F5F5F5"/>
          </a:solidFill>
          <a:ln w="9525" cap="flat" cmpd="sng" algn="ctr">
            <a:solidFill>
              <a:srgbClr val="F5F5F5"/>
            </a:solidFill>
            <a:prstDash val="solid"/>
            <a:miter lim="800000"/>
            <a:headEnd type="none" w="med" len="med"/>
            <a:tailEnd type="none" w="med" len="med"/>
          </a:ln>
          <a:effectLst/>
        </p:spPr>
        <p:txBody>
          <a:bodyPr vert="horz" wrap="square" lIns="58500" tIns="58500" rIns="58500" bIns="58500" numCol="1" rtlCol="0" anchor="ctr" anchorCtr="0" compatLnSpc="1">
            <a:prstTxWarp prst="textNoShape">
              <a:avLst/>
            </a:prstTxWarp>
          </a:bodyPr>
          <a:lstStyle/>
          <a:p>
            <a:pPr marL="0" marR="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1463" b="0" i="0" u="none" strike="noStrike" cap="none" normalizeH="0" baseline="0" dirty="0">
              <a:ln>
                <a:noFill/>
              </a:ln>
              <a:solidFill>
                <a:schemeClr val="tx1"/>
              </a:solidFill>
              <a:effectLst/>
              <a:latin typeface="+mn-lt"/>
            </a:endParaRPr>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8" name="Rectangle 20">
            <a:extLst>
              <a:ext uri="{FF2B5EF4-FFF2-40B4-BE49-F238E27FC236}">
                <a16:creationId xmlns:a16="http://schemas.microsoft.com/office/drawing/2014/main" id="{C212D6F2-4331-4168-9E74-84AB17C0D1F4}"/>
              </a:ext>
            </a:extLst>
          </p:cNvPr>
          <p:cNvSpPr>
            <a:spLocks noGrp="1" noRot="1" noMove="1" noResize="1" noEditPoints="1" noAdjustHandles="1" noChangeArrowheads="1" noChangeShapeType="1"/>
          </p:cNvSpPr>
          <p:nvPr>
            <p:custDataLst>
              <p:tags r:id="rId3"/>
            </p:custDataLst>
          </p:nvPr>
        </p:nvSpPr>
        <p:spPr bwMode="auto">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accent1"/>
                </a:solidFill>
                <a:latin typeface="Arial" panose="020B0604020202020204" pitchFamily="34" charset="0"/>
                <a:cs typeface="Arial" panose="020B0604020202020204" pitchFamily="34" charset="0"/>
                <a:sym typeface="Arial" panose="020B0604020202020204" pitchFamily="34" charset="0"/>
              </a:rPr>
              <a:t>© Horváth</a:t>
            </a: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en-US" dirty="0"/>
              <a:t>Click to add title</a:t>
            </a:r>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5"/>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pic>
        <p:nvPicPr>
          <p:cNvPr id="5" name="Grafik 17">
            <a:extLst>
              <a:ext uri="{FF2B5EF4-FFF2-40B4-BE49-F238E27FC236}">
                <a16:creationId xmlns:a16="http://schemas.microsoft.com/office/drawing/2014/main" id="{89BBA475-A913-A9EC-CC2E-391C58FBD3D1}"/>
              </a:ext>
            </a:extLst>
          </p:cNvPr>
          <p:cNvPicPr>
            <a:picLocks noGrp="1" noRot="1" noChangeAspect="1" noMove="1" noResize="1" noEditPoints="1" noAdjustHandles="1" noChangeArrowheads="1" noChangeShapeType="1" noCrop="1"/>
          </p:cNvPicPr>
          <p:nvPr/>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7" name="Straight Connector 6">
            <a:extLst>
              <a:ext uri="{FF2B5EF4-FFF2-40B4-BE49-F238E27FC236}">
                <a16:creationId xmlns:a16="http://schemas.microsoft.com/office/drawing/2014/main" id="{03960F84-B3D0-FB8C-3C06-F7F92A06D761}"/>
              </a:ext>
            </a:extLst>
          </p:cNvPr>
          <p:cNvCxnSpPr>
            <a:cxnSpLocks noGrp="1" noRot="1" noMove="1" noResize="1" noEditPoints="1" noAdjustHandles="1" noChangeArrowheads="1" noChangeShapeType="1"/>
          </p:cNvCxnSpPr>
          <p:nvPr/>
        </p:nvCxnSpPr>
        <p:spPr bwMode="gray">
          <a:xfrm flipH="1">
            <a:off x="6261613" y="-1200"/>
            <a:ext cx="1389530" cy="6859200"/>
          </a:xfrm>
          <a:prstGeom prst="line">
            <a:avLst/>
          </a:prstGeom>
          <a:solidFill>
            <a:schemeClr val="bg1"/>
          </a:solidFill>
          <a:ln w="15875" cap="flat" cmpd="sng" algn="ctr">
            <a:solidFill>
              <a:schemeClr val="accent1"/>
            </a:solidFill>
            <a:prstDash val="solid"/>
            <a:miter lim="800000"/>
            <a:headEnd type="none" w="med" len="med"/>
            <a:tailEnd type="none" w="med" len="med"/>
          </a:ln>
          <a:effectLst/>
        </p:spPr>
      </p:cxnSp>
    </p:spTree>
    <p:extLst>
      <p:ext uri="{BB962C8B-B14F-4D97-AF65-F5344CB8AC3E}">
        <p14:creationId xmlns:p14="http://schemas.microsoft.com/office/powerpoint/2010/main" val="2064004189"/>
      </p:ext>
    </p:extLst>
  </p:cSld>
  <p:clrMapOvr>
    <a:masterClrMapping/>
  </p:clrMapOvr>
  <p:hf hdr="0" ftr="0" dt="0"/>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Gray/ White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065144252"/>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sp>
        <p:nvSpPr>
          <p:cNvPr id="6" name="Rectangle 24">
            <a:extLst>
              <a:ext uri="{FF2B5EF4-FFF2-40B4-BE49-F238E27FC236}">
                <a16:creationId xmlns:a16="http://schemas.microsoft.com/office/drawing/2014/main" id="{FBD9458C-0206-A9AA-FE9E-CF13BD70340C}"/>
              </a:ext>
            </a:extLst>
          </p:cNvPr>
          <p:cNvSpPr/>
          <p:nvPr/>
        </p:nvSpPr>
        <p:spPr bwMode="gray">
          <a:xfrm>
            <a:off x="1" y="0"/>
            <a:ext cx="3000375" cy="6859200"/>
          </a:xfrm>
          <a:prstGeom prst="rect">
            <a:avLst/>
          </a:prstGeom>
          <a:solidFill>
            <a:srgbClr val="F5F5F5"/>
          </a:solidFill>
          <a:ln w="9525" cap="flat" cmpd="sng" algn="ctr">
            <a:solidFill>
              <a:srgbClr val="F5F5F5"/>
            </a:solidFill>
            <a:prstDash val="solid"/>
            <a:round/>
            <a:headEnd type="none" w="med" len="med"/>
            <a:tailEnd type="none" w="med" len="med"/>
          </a:ln>
          <a:effectLst/>
        </p:spPr>
        <p:txBody>
          <a:bodyPr vert="horz" wrap="square" lIns="58500" tIns="58500" rIns="58500" bIns="58500" numCol="1" rtlCol="0" anchor="ctr" anchorCtr="0" compatLnSpc="1">
            <a:prstTxWarp prst="textNoShape">
              <a:avLst/>
            </a:prstTxWarp>
          </a:bodyPr>
          <a:lstStyle/>
          <a:p>
            <a:pPr marL="0" marR="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1463" b="0" i="0" u="none" strike="noStrike" cap="none" normalizeH="0" baseline="0" dirty="0">
              <a:ln>
                <a:noFill/>
              </a:ln>
              <a:solidFill>
                <a:schemeClr val="tx1"/>
              </a:solidFill>
              <a:effectLst/>
              <a:latin typeface="+mn-lt"/>
            </a:endParaRPr>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Titel 1">
            <a:extLst>
              <a:ext uri="{FF2B5EF4-FFF2-40B4-BE49-F238E27FC236}">
                <a16:creationId xmlns:a16="http://schemas.microsoft.com/office/drawing/2014/main" id="{C17CAC67-2EFE-D3D2-3256-3E28BA9A35C1}"/>
              </a:ext>
            </a:extLst>
          </p:cNvPr>
          <p:cNvSpPr>
            <a:spLocks noGrp="1"/>
          </p:cNvSpPr>
          <p:nvPr>
            <p:ph type="title" hasCustomPrompt="1"/>
            <p:custDataLst>
              <p:tags r:id="rId3"/>
            </p:custDataLst>
          </p:nvPr>
        </p:nvSpPr>
        <p:spPr>
          <a:xfrm>
            <a:off x="3194686" y="457200"/>
            <a:ext cx="6489014" cy="762000"/>
          </a:xfrm>
        </p:spPr>
        <p:txBody>
          <a:bodyPr vert="horz"/>
          <a:lstStyle>
            <a:lvl1pPr>
              <a:defRPr/>
            </a:lvl1pPr>
          </a:lstStyle>
          <a:p>
            <a:r>
              <a:rPr lang="en-US" dirty="0"/>
              <a:t>Click to add title</a:t>
            </a:r>
          </a:p>
        </p:txBody>
      </p:sp>
      <p:sp>
        <p:nvSpPr>
          <p:cNvPr id="5" name="Rectangle 45">
            <a:extLst>
              <a:ext uri="{FF2B5EF4-FFF2-40B4-BE49-F238E27FC236}">
                <a16:creationId xmlns:a16="http://schemas.microsoft.com/office/drawing/2014/main" id="{37C1CB68-CB99-5E99-721C-1F7F7F2D7A94}"/>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cxnSp>
        <p:nvCxnSpPr>
          <p:cNvPr id="8" name="Straight Connector 7">
            <a:extLst>
              <a:ext uri="{FF2B5EF4-FFF2-40B4-BE49-F238E27FC236}">
                <a16:creationId xmlns:a16="http://schemas.microsoft.com/office/drawing/2014/main" id="{68C90F0B-F19F-1EF6-25B1-BD09E8E4DF4F}"/>
              </a:ext>
            </a:extLst>
          </p:cNvPr>
          <p:cNvCxnSpPr>
            <a:cxnSpLocks noGrp="1" noRot="1" noMove="1" noResize="1" noEditPoints="1" noAdjustHandles="1" noChangeArrowheads="1" noChangeShapeType="1"/>
          </p:cNvCxnSpPr>
          <p:nvPr/>
        </p:nvCxnSpPr>
        <p:spPr bwMode="gray">
          <a:xfrm>
            <a:off x="2886090" y="0"/>
            <a:ext cx="0" cy="6859200"/>
          </a:xfrm>
          <a:prstGeom prst="line">
            <a:avLst/>
          </a:prstGeom>
          <a:solidFill>
            <a:schemeClr val="bg1"/>
          </a:solidFill>
          <a:ln w="15875" cap="flat" cmpd="sng" algn="ctr">
            <a:solidFill>
              <a:schemeClr val="accent1"/>
            </a:solidFill>
            <a:prstDash val="solid"/>
            <a:miter lim="800000"/>
            <a:headEnd type="none" w="med" len="med"/>
            <a:tailEnd type="none" w="med" len="med"/>
          </a:ln>
          <a:effectLst/>
        </p:spPr>
      </p:cxnSp>
    </p:spTree>
    <p:extLst>
      <p:ext uri="{BB962C8B-B14F-4D97-AF65-F5344CB8AC3E}">
        <p14:creationId xmlns:p14="http://schemas.microsoft.com/office/powerpoint/2010/main" val="561396448"/>
      </p:ext>
    </p:extLst>
  </p:cSld>
  <p:clrMapOvr>
    <a:masterClrMapping/>
  </p:clrMapOvr>
  <p:hf hdr="0" ftr="0" dt="0"/>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White/ Gray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537614128"/>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sp>
        <p:nvSpPr>
          <p:cNvPr id="27" name="Rectangle 24">
            <a:extLst>
              <a:ext uri="{FF2B5EF4-FFF2-40B4-BE49-F238E27FC236}">
                <a16:creationId xmlns:a16="http://schemas.microsoft.com/office/drawing/2014/main" id="{CD5992C9-989F-4F27-AAD6-109ADF5F0319}"/>
              </a:ext>
            </a:extLst>
          </p:cNvPr>
          <p:cNvSpPr/>
          <p:nvPr/>
        </p:nvSpPr>
        <p:spPr bwMode="gray">
          <a:xfrm>
            <a:off x="6905627" y="0"/>
            <a:ext cx="3000375" cy="6859200"/>
          </a:xfrm>
          <a:prstGeom prst="rect">
            <a:avLst/>
          </a:prstGeom>
          <a:solidFill>
            <a:srgbClr val="F5F5F5"/>
          </a:solidFill>
          <a:ln w="9525" cap="flat" cmpd="sng" algn="ctr">
            <a:solidFill>
              <a:srgbClr val="F5F5F5"/>
            </a:solidFill>
            <a:prstDash val="solid"/>
            <a:miter lim="800000"/>
            <a:headEnd type="none" w="med" len="med"/>
            <a:tailEnd type="none" w="med" len="med"/>
          </a:ln>
          <a:effectLst/>
        </p:spPr>
        <p:txBody>
          <a:bodyPr vert="horz" wrap="square" lIns="58500" tIns="58500" rIns="58500" bIns="58500" numCol="1" rtlCol="0" anchor="ctr" anchorCtr="0" compatLnSpc="1">
            <a:prstTxWarp prst="textNoShape">
              <a:avLst/>
            </a:prstTxWarp>
          </a:bodyPr>
          <a:lstStyle/>
          <a:p>
            <a:pPr marL="0" marR="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1463" b="0" i="0" u="none" strike="noStrike" cap="none" normalizeH="0" baseline="0" dirty="0">
              <a:ln>
                <a:noFill/>
              </a:ln>
              <a:solidFill>
                <a:schemeClr val="tx1"/>
              </a:solidFill>
              <a:effectLst/>
              <a:latin typeface="+mn-lt"/>
            </a:endParaRPr>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8" name="Rectangle 20">
            <a:extLst>
              <a:ext uri="{FF2B5EF4-FFF2-40B4-BE49-F238E27FC236}">
                <a16:creationId xmlns:a16="http://schemas.microsoft.com/office/drawing/2014/main" id="{C212D6F2-4331-4168-9E74-84AB17C0D1F4}"/>
              </a:ext>
            </a:extLst>
          </p:cNvPr>
          <p:cNvSpPr>
            <a:spLocks noGrp="1" noRot="1" noMove="1" noResize="1" noEditPoints="1" noAdjustHandles="1" noChangeArrowheads="1" noChangeShapeType="1"/>
          </p:cNvSpPr>
          <p:nvPr>
            <p:custDataLst>
              <p:tags r:id="rId3"/>
            </p:custDataLst>
          </p:nvPr>
        </p:nvSpPr>
        <p:spPr bwMode="auto">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accent1"/>
                </a:solidFill>
                <a:latin typeface="Arial" panose="020B0604020202020204" pitchFamily="34" charset="0"/>
                <a:cs typeface="Arial" panose="020B0604020202020204" pitchFamily="34" charset="0"/>
                <a:sym typeface="Arial" panose="020B0604020202020204" pitchFamily="34" charset="0"/>
              </a:rPr>
              <a:t>© Horváth</a:t>
            </a: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en-US" dirty="0"/>
              <a:t>Click to add title</a:t>
            </a:r>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5"/>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pic>
        <p:nvPicPr>
          <p:cNvPr id="5" name="Grafik 17">
            <a:extLst>
              <a:ext uri="{FF2B5EF4-FFF2-40B4-BE49-F238E27FC236}">
                <a16:creationId xmlns:a16="http://schemas.microsoft.com/office/drawing/2014/main" id="{42C9348A-4E82-0386-4B65-5A8517E15D4F}"/>
              </a:ext>
            </a:extLst>
          </p:cNvPr>
          <p:cNvPicPr>
            <a:picLocks noGrp="1" noRot="1" noChangeAspect="1" noMove="1" noResize="1" noEditPoints="1" noAdjustHandles="1" noChangeArrowheads="1" noChangeShapeType="1" noCrop="1"/>
          </p:cNvPicPr>
          <p:nvPr/>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9EBD715C-FA33-7440-5450-D69B4DE70A78}"/>
              </a:ext>
            </a:extLst>
          </p:cNvPr>
          <p:cNvCxnSpPr>
            <a:cxnSpLocks noGrp="1" noRot="1" noMove="1" noResize="1" noEditPoints="1" noAdjustHandles="1" noChangeArrowheads="1" noChangeShapeType="1"/>
          </p:cNvCxnSpPr>
          <p:nvPr/>
        </p:nvCxnSpPr>
        <p:spPr bwMode="gray">
          <a:xfrm>
            <a:off x="7020000" y="0"/>
            <a:ext cx="0" cy="6859200"/>
          </a:xfrm>
          <a:prstGeom prst="line">
            <a:avLst/>
          </a:prstGeom>
          <a:solidFill>
            <a:schemeClr val="bg1"/>
          </a:solidFill>
          <a:ln w="15875" cap="flat" cmpd="sng" algn="ctr">
            <a:solidFill>
              <a:schemeClr val="accent1"/>
            </a:solidFill>
            <a:prstDash val="solid"/>
            <a:miter lim="800000"/>
            <a:headEnd type="none" w="med" len="med"/>
            <a:tailEnd type="none" w="med" len="med"/>
          </a:ln>
          <a:effectLst/>
        </p:spPr>
      </p:cxnSp>
    </p:spTree>
    <p:extLst>
      <p:ext uri="{BB962C8B-B14F-4D97-AF65-F5344CB8AC3E}">
        <p14:creationId xmlns:p14="http://schemas.microsoft.com/office/powerpoint/2010/main" val="4036971567"/>
      </p:ext>
    </p:extLst>
  </p:cSld>
  <p:clrMapOvr>
    <a:masterClrMapping/>
  </p:clrMapOvr>
  <p:hf hdr="0" ftr="0" dt="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Pictur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1662486180"/>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sp>
        <p:nvSpPr>
          <p:cNvPr id="23" name="Picture Placeholder 22">
            <a:extLst>
              <a:ext uri="{FF2B5EF4-FFF2-40B4-BE49-F238E27FC236}">
                <a16:creationId xmlns:a16="http://schemas.microsoft.com/office/drawing/2014/main" id="{954ADDCD-2605-75AD-9B05-C95EAEB47AE7}"/>
              </a:ext>
            </a:extLst>
          </p:cNvPr>
          <p:cNvSpPr>
            <a:spLocks noGrp="1"/>
          </p:cNvSpPr>
          <p:nvPr>
            <p:ph type="pic" sz="quarter" idx="23"/>
          </p:nvPr>
        </p:nvSpPr>
        <p:spPr bwMode="gray">
          <a:xfrm>
            <a:off x="-9458" y="0"/>
            <a:ext cx="9915458" cy="6858000"/>
          </a:xfrm>
          <a:custGeom>
            <a:avLst/>
            <a:gdLst>
              <a:gd name="connsiteX0" fmla="*/ 0 w 9152731"/>
              <a:gd name="connsiteY0" fmla="*/ 0 h 5143500"/>
              <a:gd name="connsiteX1" fmla="*/ 9152731 w 9152731"/>
              <a:gd name="connsiteY1" fmla="*/ 0 h 5143500"/>
              <a:gd name="connsiteX2" fmla="*/ 9152731 w 9152731"/>
              <a:gd name="connsiteY2" fmla="*/ 5143500 h 5143500"/>
              <a:gd name="connsiteX3" fmla="*/ 0 w 9152731"/>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52731" h="5143500">
                <a:moveTo>
                  <a:pt x="0" y="0"/>
                </a:moveTo>
                <a:lnTo>
                  <a:pt x="9152731" y="0"/>
                </a:lnTo>
                <a:lnTo>
                  <a:pt x="9152731" y="5143500"/>
                </a:lnTo>
                <a:lnTo>
                  <a:pt x="0" y="5143500"/>
                </a:lnTo>
                <a:close/>
              </a:path>
            </a:pathLst>
          </a:custGeom>
          <a:solidFill>
            <a:srgbClr val="FFFFCC"/>
          </a:solidFill>
          <a:ln w="9525">
            <a:noFill/>
            <a:miter lim="800000"/>
            <a:headEnd/>
            <a:tailEnd/>
          </a:ln>
        </p:spPr>
        <p:txBody>
          <a:bodyPr wrap="square" rIns="0" bIns="0" anchor="ctr">
            <a:noAutofit/>
          </a:bodyPr>
          <a:lstStyle>
            <a:lvl1pPr algn="ctr" rtl="0">
              <a:defRPr/>
            </a:lvl1pPr>
          </a:lstStyle>
          <a:p>
            <a:r>
              <a:rPr lang="de-DE" dirty="0"/>
              <a:t>Bild durch Klicken auf </a:t>
            </a:r>
            <a:r>
              <a:rPr lang="de-DE"/>
              <a:t>Symbol hinzufügen</a:t>
            </a:r>
            <a:endParaRPr lang="de-DE" dirty="0"/>
          </a:p>
        </p:txBody>
      </p:sp>
      <p:sp>
        <p:nvSpPr>
          <p:cNvPr id="9" name="Textplatzhalter 3086">
            <a:extLst>
              <a:ext uri="{FF2B5EF4-FFF2-40B4-BE49-F238E27FC236}">
                <a16:creationId xmlns:a16="http://schemas.microsoft.com/office/drawing/2014/main" id="{F7D7B386-7271-C7F9-CF71-C00E73193E6A}"/>
              </a:ext>
            </a:extLst>
          </p:cNvPr>
          <p:cNvSpPr>
            <a:spLocks noGrp="1"/>
          </p:cNvSpPr>
          <p:nvPr>
            <p:ph type="body" sz="quarter" idx="13" hasCustomPrompt="1"/>
          </p:nvPr>
        </p:nvSpPr>
        <p:spPr bwMode="gray">
          <a:xfrm>
            <a:off x="-1" y="-3000"/>
            <a:ext cx="5467862" cy="6858000"/>
          </a:xfrm>
          <a:custGeom>
            <a:avLst/>
            <a:gdLst>
              <a:gd name="connsiteX0" fmla="*/ 0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5047257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 name="connsiteX0" fmla="*/ 1282419 w 5047257"/>
              <a:gd name="connsiteY0" fmla="*/ 0 h 5143500"/>
              <a:gd name="connsiteX1" fmla="*/ 5047257 w 5047257"/>
              <a:gd name="connsiteY1" fmla="*/ 0 h 5143500"/>
              <a:gd name="connsiteX2" fmla="*/ 3764838 w 5047257"/>
              <a:gd name="connsiteY2" fmla="*/ 5143500 h 5143500"/>
              <a:gd name="connsiteX3" fmla="*/ 0 w 5047257"/>
              <a:gd name="connsiteY3" fmla="*/ 5143500 h 5143500"/>
              <a:gd name="connsiteX4" fmla="*/ 0 w 5047257"/>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7257" h="5143500">
                <a:moveTo>
                  <a:pt x="1282419" y="0"/>
                </a:moveTo>
                <a:lnTo>
                  <a:pt x="5047257" y="0"/>
                </a:lnTo>
                <a:lnTo>
                  <a:pt x="3764838" y="5143500"/>
                </a:lnTo>
                <a:lnTo>
                  <a:pt x="0" y="5143500"/>
                </a:lnTo>
                <a:lnTo>
                  <a:pt x="0" y="0"/>
                </a:lnTo>
                <a:close/>
              </a:path>
            </a:pathLst>
          </a:custGeom>
          <a:gradFill>
            <a:gsLst>
              <a:gs pos="80000">
                <a:schemeClr val="accent6">
                  <a:alpha val="40000"/>
                </a:schemeClr>
              </a:gs>
              <a:gs pos="40000">
                <a:schemeClr val="accent6">
                  <a:alpha val="80000"/>
                </a:schemeClr>
              </a:gs>
              <a:gs pos="0">
                <a:schemeClr val="accent6"/>
              </a:gs>
              <a:gs pos="100000">
                <a:schemeClr val="accent6">
                  <a:alpha val="20000"/>
                </a:schemeClr>
              </a:gs>
            </a:gsLst>
            <a:lin ang="900000" scaled="0"/>
          </a:gradFill>
          <a:ln w="9525"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lvl1pPr>
              <a:defRPr lang="en-US"/>
            </a:lvl1pPr>
          </a:lstStyle>
          <a:p>
            <a:pPr marL="4417" lvl="0" defTabSz="2384673" latinLnBrk="0">
              <a:buSzPct val="70000"/>
            </a:pPr>
            <a:r>
              <a:rPr lang="de-DE"/>
              <a:t> </a:t>
            </a:r>
            <a:endParaRPr lang="de-DE" dirty="0"/>
          </a:p>
        </p:txBody>
      </p:sp>
      <p:sp>
        <p:nvSpPr>
          <p:cNvPr id="5" name="Text Placeholder 16">
            <a:extLst>
              <a:ext uri="{FF2B5EF4-FFF2-40B4-BE49-F238E27FC236}">
                <a16:creationId xmlns:a16="http://schemas.microsoft.com/office/drawing/2014/main" id="{0901C1A3-7260-C7DC-A371-E322D21E0841}"/>
              </a:ext>
            </a:extLst>
          </p:cNvPr>
          <p:cNvSpPr>
            <a:spLocks noGrp="1"/>
          </p:cNvSpPr>
          <p:nvPr>
            <p:ph type="body" sz="quarter" idx="39" hasCustomPrompt="1"/>
          </p:nvPr>
        </p:nvSpPr>
        <p:spPr bwMode="gray">
          <a:xfrm rot="840000">
            <a:off x="4549411" y="-119916"/>
            <a:ext cx="3900" cy="7104000"/>
          </a:xfrm>
          <a:solidFill>
            <a:schemeClr val="bg1"/>
          </a:solidFill>
          <a:ln w="12700">
            <a:solidFill>
              <a:schemeClr val="bg1"/>
            </a:solidFill>
            <a:round/>
          </a:ln>
        </p:spPr>
        <p:txBody>
          <a:bodyPr/>
          <a:lstStyle>
            <a:lvl5pPr marL="0" indent="0">
              <a:buNone/>
              <a:defRPr sz="279"/>
            </a:lvl5pPr>
          </a:lstStyle>
          <a:p>
            <a:pPr lvl="4"/>
            <a:r>
              <a:rPr lang="de-DE"/>
              <a:t>  </a:t>
            </a:r>
            <a:endParaRPr lang="de-DE" dirty="0"/>
          </a:p>
        </p:txBody>
      </p:sp>
      <p:sp>
        <p:nvSpPr>
          <p:cNvPr id="3" name="Titel 1">
            <a:extLst>
              <a:ext uri="{FF2B5EF4-FFF2-40B4-BE49-F238E27FC236}">
                <a16:creationId xmlns:a16="http://schemas.microsoft.com/office/drawing/2014/main" id="{A1B23B6B-2679-7263-FCB8-C32C7F0FBAF9}"/>
              </a:ext>
            </a:extLst>
          </p:cNvPr>
          <p:cNvSpPr>
            <a:spLocks noGrp="1"/>
          </p:cNvSpPr>
          <p:nvPr>
            <p:ph type="title" hasCustomPrompt="1"/>
          </p:nvPr>
        </p:nvSpPr>
        <p:spPr>
          <a:xfrm>
            <a:off x="226199" y="457200"/>
            <a:ext cx="4485000" cy="762000"/>
          </a:xfrm>
        </p:spPr>
        <p:txBody>
          <a:bodyPr vert="horz">
            <a:noAutofit/>
          </a:bodyPr>
          <a:lstStyle>
            <a:lvl1pPr rtl="0">
              <a:defRPr cap="all" baseline="0">
                <a:solidFill>
                  <a:schemeClr val="bg1"/>
                </a:solidFill>
              </a:defRPr>
            </a:lvl1pPr>
          </a:lstStyle>
          <a:p>
            <a:r>
              <a:rPr lang="de-DE"/>
              <a:t>CLICK to ADD TITLE</a:t>
            </a:r>
            <a:endParaRPr lang="de-DE" dirty="0"/>
          </a:p>
        </p:txBody>
      </p:sp>
      <p:sp>
        <p:nvSpPr>
          <p:cNvPr id="10" name="Textplatzhalter 1">
            <a:extLst>
              <a:ext uri="{FF2B5EF4-FFF2-40B4-BE49-F238E27FC236}">
                <a16:creationId xmlns:a16="http://schemas.microsoft.com/office/drawing/2014/main" id="{AAA28D1E-8DE2-3AD6-9625-9242C289C479}"/>
              </a:ext>
            </a:extLst>
          </p:cNvPr>
          <p:cNvSpPr>
            <a:spLocks noGrp="1"/>
          </p:cNvSpPr>
          <p:nvPr>
            <p:ph type="body" sz="quarter" idx="12" hasCustomPrompt="1"/>
          </p:nvPr>
        </p:nvSpPr>
        <p:spPr bwMode="gray">
          <a:xfrm>
            <a:off x="223834" y="1411200"/>
            <a:ext cx="4498355"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1" name="Textplatzhalter 3">
            <a:extLst>
              <a:ext uri="{FF2B5EF4-FFF2-40B4-BE49-F238E27FC236}">
                <a16:creationId xmlns:a16="http://schemas.microsoft.com/office/drawing/2014/main" id="{2EF724E6-B3D0-F571-B950-302D45C84CD5}"/>
              </a:ext>
            </a:extLst>
          </p:cNvPr>
          <p:cNvSpPr>
            <a:spLocks noGrp="1"/>
          </p:cNvSpPr>
          <p:nvPr>
            <p:ph type="body" sz="quarter" idx="24" hasCustomPrompt="1"/>
          </p:nvPr>
        </p:nvSpPr>
        <p:spPr bwMode="gray">
          <a:xfrm>
            <a:off x="223835" y="2045485"/>
            <a:ext cx="4371841"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3" name="Textplatzhalter 5">
            <a:extLst>
              <a:ext uri="{FF2B5EF4-FFF2-40B4-BE49-F238E27FC236}">
                <a16:creationId xmlns:a16="http://schemas.microsoft.com/office/drawing/2014/main" id="{667D2866-2161-4ACB-4DF5-BA9BACDCF72B}"/>
              </a:ext>
            </a:extLst>
          </p:cNvPr>
          <p:cNvSpPr>
            <a:spLocks noGrp="1"/>
          </p:cNvSpPr>
          <p:nvPr>
            <p:ph type="body" sz="quarter" idx="25" hasCustomPrompt="1"/>
          </p:nvPr>
        </p:nvSpPr>
        <p:spPr bwMode="gray">
          <a:xfrm>
            <a:off x="223835" y="2679771"/>
            <a:ext cx="4236459"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5" name="Textplatzhalter 7">
            <a:extLst>
              <a:ext uri="{FF2B5EF4-FFF2-40B4-BE49-F238E27FC236}">
                <a16:creationId xmlns:a16="http://schemas.microsoft.com/office/drawing/2014/main" id="{CCD6F3D6-D6E9-F3F1-1702-7B14E884EC37}"/>
              </a:ext>
            </a:extLst>
          </p:cNvPr>
          <p:cNvSpPr>
            <a:spLocks noGrp="1"/>
          </p:cNvSpPr>
          <p:nvPr>
            <p:ph type="body" sz="quarter" idx="26" hasCustomPrompt="1"/>
          </p:nvPr>
        </p:nvSpPr>
        <p:spPr bwMode="gray">
          <a:xfrm>
            <a:off x="223834" y="3314056"/>
            <a:ext cx="4113142"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6" name="Textplatzhalter 9">
            <a:extLst>
              <a:ext uri="{FF2B5EF4-FFF2-40B4-BE49-F238E27FC236}">
                <a16:creationId xmlns:a16="http://schemas.microsoft.com/office/drawing/2014/main" id="{BE28D5AC-8065-CC5C-3FFE-782E6757E784}"/>
              </a:ext>
            </a:extLst>
          </p:cNvPr>
          <p:cNvSpPr>
            <a:spLocks noGrp="1"/>
          </p:cNvSpPr>
          <p:nvPr>
            <p:ph type="body" sz="quarter" idx="27" hasCustomPrompt="1"/>
          </p:nvPr>
        </p:nvSpPr>
        <p:spPr bwMode="gray">
          <a:xfrm>
            <a:off x="223835" y="3948342"/>
            <a:ext cx="3981231"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7" name="Textplatzhalter 15">
            <a:extLst>
              <a:ext uri="{FF2B5EF4-FFF2-40B4-BE49-F238E27FC236}">
                <a16:creationId xmlns:a16="http://schemas.microsoft.com/office/drawing/2014/main" id="{AF8CE4F7-49FA-8482-6980-BAD0A41B8410}"/>
              </a:ext>
            </a:extLst>
          </p:cNvPr>
          <p:cNvSpPr>
            <a:spLocks noGrp="1"/>
          </p:cNvSpPr>
          <p:nvPr>
            <p:ph type="body" sz="quarter" idx="28" hasCustomPrompt="1"/>
          </p:nvPr>
        </p:nvSpPr>
        <p:spPr bwMode="gray">
          <a:xfrm>
            <a:off x="223835" y="4582627"/>
            <a:ext cx="3854987"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8" name="Textplatzhalter 13">
            <a:extLst>
              <a:ext uri="{FF2B5EF4-FFF2-40B4-BE49-F238E27FC236}">
                <a16:creationId xmlns:a16="http://schemas.microsoft.com/office/drawing/2014/main" id="{CED61260-D02D-B24D-4E1C-B21CCBCAD8B5}"/>
              </a:ext>
            </a:extLst>
          </p:cNvPr>
          <p:cNvSpPr>
            <a:spLocks noGrp="1"/>
          </p:cNvSpPr>
          <p:nvPr>
            <p:ph type="body" sz="quarter" idx="29" hasCustomPrompt="1"/>
          </p:nvPr>
        </p:nvSpPr>
        <p:spPr bwMode="gray">
          <a:xfrm>
            <a:off x="223836" y="5216912"/>
            <a:ext cx="3727367"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19" name="Textplatzhalter 15">
            <a:extLst>
              <a:ext uri="{FF2B5EF4-FFF2-40B4-BE49-F238E27FC236}">
                <a16:creationId xmlns:a16="http://schemas.microsoft.com/office/drawing/2014/main" id="{B0567285-9520-41D8-2C50-2C79A8C4EF06}"/>
              </a:ext>
            </a:extLst>
          </p:cNvPr>
          <p:cNvSpPr>
            <a:spLocks noGrp="1"/>
          </p:cNvSpPr>
          <p:nvPr>
            <p:ph type="body" sz="quarter" idx="30" hasCustomPrompt="1"/>
          </p:nvPr>
        </p:nvSpPr>
        <p:spPr bwMode="gray">
          <a:xfrm>
            <a:off x="223835" y="5851200"/>
            <a:ext cx="3598638" cy="432000"/>
          </a:xfrm>
          <a:prstGeom prst="rect">
            <a:avLst/>
          </a:prstGeom>
          <a:noFill/>
          <a:ln w="9525">
            <a:noFill/>
            <a:miter lim="800000"/>
            <a:headEnd/>
            <a:tailEnd/>
          </a:ln>
        </p:spPr>
        <p:txBody>
          <a:bodyPr wrap="none" lIns="0" tIns="0" rIns="0" bIns="0" anchor="ctr">
            <a:noAutofit/>
          </a:bodyPr>
          <a:lstStyle>
            <a:lvl1pPr algn="r" rtl="0">
              <a:defRPr sz="3894" b="0" i="1" cap="all" baseline="0">
                <a:solidFill>
                  <a:schemeClr val="bg1"/>
                </a:solidFill>
              </a:defRPr>
            </a:lvl1pPr>
          </a:lstStyle>
          <a:p>
            <a:pPr lvl="0"/>
            <a:r>
              <a:rPr lang="de-DE"/>
              <a:t>CLICK to ADD Chapter</a:t>
            </a:r>
            <a:endParaRPr lang="de-DE" dirty="0"/>
          </a:p>
        </p:txBody>
      </p:sp>
      <p:sp>
        <p:nvSpPr>
          <p:cNvPr id="6" name="Content Placeholder 23">
            <a:extLst>
              <a:ext uri="{FF2B5EF4-FFF2-40B4-BE49-F238E27FC236}">
                <a16:creationId xmlns:a16="http://schemas.microsoft.com/office/drawing/2014/main" id="{A5B1A9CA-DCAF-2A7C-2D79-11F622336A91}"/>
              </a:ext>
            </a:extLst>
          </p:cNvPr>
          <p:cNvSpPr>
            <a:spLocks noGrp="1"/>
          </p:cNvSpPr>
          <p:nvPr>
            <p:ph sz="quarter" idx="40" hasCustomPrompt="1"/>
          </p:nvPr>
        </p:nvSpPr>
        <p:spPr bwMode="gray">
          <a:xfrm>
            <a:off x="5273986" y="1411200"/>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marL="10014" indent="0" algn="ctr">
              <a:buNone/>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01</a:t>
            </a:r>
            <a:endParaRPr lang="de-DE" dirty="0"/>
          </a:p>
        </p:txBody>
      </p:sp>
      <p:sp>
        <p:nvSpPr>
          <p:cNvPr id="7" name="Content Placeholder 23">
            <a:extLst>
              <a:ext uri="{FF2B5EF4-FFF2-40B4-BE49-F238E27FC236}">
                <a16:creationId xmlns:a16="http://schemas.microsoft.com/office/drawing/2014/main" id="{789E8DED-F894-F9FD-9ABA-6F6DA170928C}"/>
              </a:ext>
            </a:extLst>
          </p:cNvPr>
          <p:cNvSpPr>
            <a:spLocks noGrp="1"/>
          </p:cNvSpPr>
          <p:nvPr>
            <p:ph sz="quarter" idx="41" hasCustomPrompt="1"/>
          </p:nvPr>
        </p:nvSpPr>
        <p:spPr bwMode="gray">
          <a:xfrm>
            <a:off x="5145862" y="2045486"/>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02</a:t>
            </a:r>
            <a:endParaRPr lang="de-DE" dirty="0"/>
          </a:p>
        </p:txBody>
      </p:sp>
      <p:sp>
        <p:nvSpPr>
          <p:cNvPr id="8" name="Content Placeholder 23">
            <a:extLst>
              <a:ext uri="{FF2B5EF4-FFF2-40B4-BE49-F238E27FC236}">
                <a16:creationId xmlns:a16="http://schemas.microsoft.com/office/drawing/2014/main" id="{7EA03D35-454B-FE62-A6AF-B1C0504F866B}"/>
              </a:ext>
            </a:extLst>
          </p:cNvPr>
          <p:cNvSpPr>
            <a:spLocks noGrp="1"/>
          </p:cNvSpPr>
          <p:nvPr>
            <p:ph sz="quarter" idx="42" hasCustomPrompt="1"/>
          </p:nvPr>
        </p:nvSpPr>
        <p:spPr bwMode="gray">
          <a:xfrm>
            <a:off x="5018380" y="2679771"/>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03</a:t>
            </a:r>
            <a:endParaRPr lang="de-DE" dirty="0"/>
          </a:p>
        </p:txBody>
      </p:sp>
      <p:sp>
        <p:nvSpPr>
          <p:cNvPr id="12" name="Content Placeholder 23">
            <a:extLst>
              <a:ext uri="{FF2B5EF4-FFF2-40B4-BE49-F238E27FC236}">
                <a16:creationId xmlns:a16="http://schemas.microsoft.com/office/drawing/2014/main" id="{74DBB7A3-11D9-DA5B-4E33-D665B4B72B99}"/>
              </a:ext>
            </a:extLst>
          </p:cNvPr>
          <p:cNvSpPr>
            <a:spLocks noGrp="1"/>
          </p:cNvSpPr>
          <p:nvPr>
            <p:ph sz="quarter" idx="43" hasCustomPrompt="1"/>
          </p:nvPr>
        </p:nvSpPr>
        <p:spPr bwMode="gray">
          <a:xfrm>
            <a:off x="4887668" y="3314056"/>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04</a:t>
            </a:r>
            <a:endParaRPr lang="de-DE" dirty="0"/>
          </a:p>
        </p:txBody>
      </p:sp>
      <p:sp>
        <p:nvSpPr>
          <p:cNvPr id="28" name="Content Placeholder 23">
            <a:extLst>
              <a:ext uri="{FF2B5EF4-FFF2-40B4-BE49-F238E27FC236}">
                <a16:creationId xmlns:a16="http://schemas.microsoft.com/office/drawing/2014/main" id="{26713A83-00F3-6B2A-30F8-E732655B0099}"/>
              </a:ext>
            </a:extLst>
          </p:cNvPr>
          <p:cNvSpPr>
            <a:spLocks noGrp="1"/>
          </p:cNvSpPr>
          <p:nvPr>
            <p:ph sz="quarter" idx="44" hasCustomPrompt="1"/>
          </p:nvPr>
        </p:nvSpPr>
        <p:spPr bwMode="gray">
          <a:xfrm>
            <a:off x="4761298" y="3948342"/>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05</a:t>
            </a:r>
            <a:endParaRPr lang="de-DE" dirty="0"/>
          </a:p>
        </p:txBody>
      </p:sp>
      <p:sp>
        <p:nvSpPr>
          <p:cNvPr id="29" name="Content Placeholder 23">
            <a:extLst>
              <a:ext uri="{FF2B5EF4-FFF2-40B4-BE49-F238E27FC236}">
                <a16:creationId xmlns:a16="http://schemas.microsoft.com/office/drawing/2014/main" id="{B7DDE582-DD37-FC26-45F5-D0E16F0FF6C7}"/>
              </a:ext>
            </a:extLst>
          </p:cNvPr>
          <p:cNvSpPr>
            <a:spLocks noGrp="1"/>
          </p:cNvSpPr>
          <p:nvPr>
            <p:ph sz="quarter" idx="45" hasCustomPrompt="1"/>
          </p:nvPr>
        </p:nvSpPr>
        <p:spPr bwMode="gray">
          <a:xfrm>
            <a:off x="4634346" y="4582627"/>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06</a:t>
            </a:r>
            <a:endParaRPr lang="de-DE" dirty="0"/>
          </a:p>
        </p:txBody>
      </p:sp>
      <p:sp>
        <p:nvSpPr>
          <p:cNvPr id="30" name="Content Placeholder 23">
            <a:extLst>
              <a:ext uri="{FF2B5EF4-FFF2-40B4-BE49-F238E27FC236}">
                <a16:creationId xmlns:a16="http://schemas.microsoft.com/office/drawing/2014/main" id="{94903D05-644B-E48F-F5B2-8BF33E1DB6E1}"/>
              </a:ext>
            </a:extLst>
          </p:cNvPr>
          <p:cNvSpPr>
            <a:spLocks noGrp="1"/>
          </p:cNvSpPr>
          <p:nvPr>
            <p:ph sz="quarter" idx="46" hasCustomPrompt="1"/>
          </p:nvPr>
        </p:nvSpPr>
        <p:spPr bwMode="gray">
          <a:xfrm>
            <a:off x="4505235" y="5216913"/>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marL="520747" indent="0" algn="ctr">
              <a:buNone/>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07</a:t>
            </a:r>
            <a:endParaRPr lang="de-DE" dirty="0"/>
          </a:p>
        </p:txBody>
      </p:sp>
      <p:sp>
        <p:nvSpPr>
          <p:cNvPr id="31" name="Content Placeholder 23">
            <a:extLst>
              <a:ext uri="{FF2B5EF4-FFF2-40B4-BE49-F238E27FC236}">
                <a16:creationId xmlns:a16="http://schemas.microsoft.com/office/drawing/2014/main" id="{688F458F-D1B9-CCC0-F8DE-14912AB31CBD}"/>
              </a:ext>
            </a:extLst>
          </p:cNvPr>
          <p:cNvSpPr>
            <a:spLocks noGrp="1"/>
          </p:cNvSpPr>
          <p:nvPr>
            <p:ph sz="quarter" idx="47" hasCustomPrompt="1"/>
          </p:nvPr>
        </p:nvSpPr>
        <p:spPr bwMode="gray">
          <a:xfrm>
            <a:off x="4376254" y="5851200"/>
            <a:ext cx="455745" cy="431800"/>
          </a:xfrm>
          <a:custGeom>
            <a:avLst/>
            <a:gdLst>
              <a:gd name="connsiteX0" fmla="*/ 0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420688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0 w 420688"/>
              <a:gd name="connsiteY4" fmla="*/ 0 h 323850"/>
              <a:gd name="connsiteX0" fmla="*/ 80745 w 420688"/>
              <a:gd name="connsiteY0" fmla="*/ 0 h 323850"/>
              <a:gd name="connsiteX1" fmla="*/ 420688 w 420688"/>
              <a:gd name="connsiteY1" fmla="*/ 0 h 323850"/>
              <a:gd name="connsiteX2" fmla="*/ 339943 w 420688"/>
              <a:gd name="connsiteY2" fmla="*/ 323850 h 323850"/>
              <a:gd name="connsiteX3" fmla="*/ 0 w 420688"/>
              <a:gd name="connsiteY3" fmla="*/ 323850 h 323850"/>
              <a:gd name="connsiteX4" fmla="*/ 80745 w 420688"/>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688" h="323850">
                <a:moveTo>
                  <a:pt x="80745" y="0"/>
                </a:moveTo>
                <a:lnTo>
                  <a:pt x="420688" y="0"/>
                </a:lnTo>
                <a:lnTo>
                  <a:pt x="339943" y="323850"/>
                </a:lnTo>
                <a:lnTo>
                  <a:pt x="0" y="323850"/>
                </a:lnTo>
                <a:lnTo>
                  <a:pt x="80745" y="0"/>
                </a:lnTo>
                <a:close/>
              </a:path>
            </a:pathLst>
          </a:custGeom>
          <a:solidFill>
            <a:schemeClr val="bg1"/>
          </a:solidFill>
          <a:ln w="9525">
            <a:solidFill>
              <a:schemeClr val="bg1"/>
            </a:solidFill>
            <a:miter lim="800000"/>
            <a:headEnd/>
            <a:tailEnd/>
          </a:ln>
        </p:spPr>
        <p:txBody>
          <a:bodyPr wrap="none" anchor="ctr" anchorCtr="0"/>
          <a:lstStyle>
            <a:lvl1pPr algn="ctr">
              <a:defRPr>
                <a:solidFill>
                  <a:schemeClr val="accent1"/>
                </a:solidFill>
              </a:defRPr>
            </a:lvl1pPr>
            <a:lvl2pPr algn="ctr">
              <a:defRPr>
                <a:solidFill>
                  <a:schemeClr val="accent1"/>
                </a:solidFill>
              </a:defRPr>
            </a:lvl2pPr>
            <a:lvl3pPr algn="ctr">
              <a:defRPr>
                <a:solidFill>
                  <a:schemeClr val="accent1"/>
                </a:solidFill>
              </a:defRPr>
            </a:lvl3pPr>
            <a:lvl4pPr algn="ctr">
              <a:defRPr>
                <a:solidFill>
                  <a:schemeClr val="accent1"/>
                </a:solidFill>
              </a:defRPr>
            </a:lvl4pPr>
            <a:lvl5pPr algn="ctr">
              <a:defRPr>
                <a:solidFill>
                  <a:schemeClr val="accent1"/>
                </a:solidFill>
              </a:defRPr>
            </a:lvl5pPr>
          </a:lstStyle>
          <a:p>
            <a:pPr lvl="0"/>
            <a:r>
              <a:rPr lang="de-DE"/>
              <a:t>Add 08</a:t>
            </a:r>
            <a:endParaRPr lang="de-DE" dirty="0"/>
          </a:p>
        </p:txBody>
      </p:sp>
      <p:sp>
        <p:nvSpPr>
          <p:cNvPr id="4" name="Rectangle 20">
            <a:extLst>
              <a:ext uri="{FF2B5EF4-FFF2-40B4-BE49-F238E27FC236}">
                <a16:creationId xmlns:a16="http://schemas.microsoft.com/office/drawing/2014/main" id="{6F3476C3-93AA-57E4-CB8E-2009DAA80716}"/>
              </a:ext>
            </a:extLst>
          </p:cNvPr>
          <p:cNvSpPr/>
          <p:nvPr userDrawn="1">
            <p:custDataLst>
              <p:tags r:id="rId2"/>
            </p:custDataLst>
          </p:nvPr>
        </p:nvSpPr>
        <p:spPr bwMode="ltGray">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de-DE" sz="2782">
                <a:solidFill>
                  <a:schemeClr val="bg1"/>
                </a:solidFill>
              </a:rPr>
              <a:t>© Horváth</a:t>
            </a:r>
            <a:endParaRPr lang="de-DE" sz="2782" dirty="0">
              <a:solidFill>
                <a:schemeClr val="bg1"/>
              </a:solidFill>
            </a:endParaRPr>
          </a:p>
        </p:txBody>
      </p:sp>
    </p:spTree>
    <p:extLst>
      <p:ext uri="{BB962C8B-B14F-4D97-AF65-F5344CB8AC3E}">
        <p14:creationId xmlns:p14="http://schemas.microsoft.com/office/powerpoint/2010/main" val="1716839731"/>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HOR Group/ White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4239589372"/>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pic>
        <p:nvPicPr>
          <p:cNvPr id="14" name="Grafik 13" descr="Ein Bild, das Screenshot, Wasser, Türkis, Kunst enthält.&#10;&#10;Automatisch generierte Beschreibung">
            <a:extLst>
              <a:ext uri="{FF2B5EF4-FFF2-40B4-BE49-F238E27FC236}">
                <a16:creationId xmlns:a16="http://schemas.microsoft.com/office/drawing/2014/main" id="{EE7317E0-8B80-D15A-9334-65630D3B01F5}"/>
              </a:ext>
            </a:extLst>
          </p:cNvPr>
          <p:cNvPicPr>
            <a:picLocks noChangeAspect="1"/>
          </p:cNvPicPr>
          <p:nvPr/>
        </p:nvPicPr>
        <p:blipFill>
          <a:blip r:embed="rId8" cstate="print">
            <a:extLst>
              <a:ext uri="{28A0092B-C50C-407E-A947-70E740481C1C}">
                <a14:useLocalDpi xmlns:a14="http://schemas.microsoft.com/office/drawing/2010/main"/>
              </a:ext>
            </a:extLst>
          </a:blip>
          <a:srcRect l="390" t="1699" r="62982" b="1699"/>
          <a:stretch>
            <a:fillRect/>
          </a:stretch>
        </p:blipFill>
        <p:spPr>
          <a:xfrm>
            <a:off x="-5159" y="0"/>
            <a:ext cx="3756028" cy="6858000"/>
          </a:xfrm>
          <a:custGeom>
            <a:avLst/>
            <a:gdLst>
              <a:gd name="connsiteX0" fmla="*/ 0 w 3467102"/>
              <a:gd name="connsiteY0" fmla="*/ 0 h 5143500"/>
              <a:gd name="connsiteX1" fmla="*/ 1282419 w 3467102"/>
              <a:gd name="connsiteY1" fmla="*/ 0 h 5143500"/>
              <a:gd name="connsiteX2" fmla="*/ 3467102 w 3467102"/>
              <a:gd name="connsiteY2" fmla="*/ 0 h 5143500"/>
              <a:gd name="connsiteX3" fmla="*/ 2184683 w 3467102"/>
              <a:gd name="connsiteY3" fmla="*/ 5143500 h 5143500"/>
              <a:gd name="connsiteX4" fmla="*/ 0 w 3467102"/>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7102" h="5143500">
                <a:moveTo>
                  <a:pt x="0" y="0"/>
                </a:moveTo>
                <a:lnTo>
                  <a:pt x="1282419" y="0"/>
                </a:lnTo>
                <a:lnTo>
                  <a:pt x="3467102" y="0"/>
                </a:lnTo>
                <a:lnTo>
                  <a:pt x="2184683" y="5143500"/>
                </a:lnTo>
                <a:lnTo>
                  <a:pt x="0" y="514350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Titel 1">
            <a:extLst>
              <a:ext uri="{FF2B5EF4-FFF2-40B4-BE49-F238E27FC236}">
                <a16:creationId xmlns:a16="http://schemas.microsoft.com/office/drawing/2014/main" id="{2627F8D4-7307-8DCB-3242-A88807C0F3DD}"/>
              </a:ext>
            </a:extLst>
          </p:cNvPr>
          <p:cNvSpPr>
            <a:spLocks noGrp="1"/>
          </p:cNvSpPr>
          <p:nvPr>
            <p:ph type="title" hasCustomPrompt="1"/>
            <p:custDataLst>
              <p:tags r:id="rId3"/>
            </p:custDataLst>
          </p:nvPr>
        </p:nvSpPr>
        <p:spPr>
          <a:xfrm>
            <a:off x="3907369" y="457200"/>
            <a:ext cx="5776332" cy="762000"/>
          </a:xfrm>
        </p:spPr>
        <p:txBody>
          <a:bodyPr vert="horz"/>
          <a:lstStyle>
            <a:lvl1pPr>
              <a:defRPr/>
            </a:lvl1pPr>
          </a:lstStyle>
          <a:p>
            <a:r>
              <a:rPr lang="en-US" dirty="0"/>
              <a:t>Click to add title</a:t>
            </a:r>
          </a:p>
        </p:txBody>
      </p:sp>
      <p:sp>
        <p:nvSpPr>
          <p:cNvPr id="5" name="Rectangle 45">
            <a:extLst>
              <a:ext uri="{FF2B5EF4-FFF2-40B4-BE49-F238E27FC236}">
                <a16:creationId xmlns:a16="http://schemas.microsoft.com/office/drawing/2014/main" id="{488F8A9F-107C-87CB-417B-C58725BDA72F}"/>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solidFill>
                  <a:schemeClr val="bg1"/>
                </a:solidFill>
              </a:defRPr>
            </a:lvl1pPr>
          </a:lstStyle>
          <a:p>
            <a:pPr>
              <a:defRPr/>
            </a:pPr>
            <a:fld id="{916336A2-5EB4-4EC1-953B-D9D538DF092C}" type="slidenum">
              <a:rPr lang="en-US" smtClean="0"/>
              <a:pPr>
                <a:defRPr/>
              </a:pPr>
              <a:t>‹Nr.›</a:t>
            </a:fld>
            <a:endParaRPr lang="en-US"/>
          </a:p>
        </p:txBody>
      </p:sp>
      <p:cxnSp>
        <p:nvCxnSpPr>
          <p:cNvPr id="8" name="Straight Connector 7">
            <a:extLst>
              <a:ext uri="{FF2B5EF4-FFF2-40B4-BE49-F238E27FC236}">
                <a16:creationId xmlns:a16="http://schemas.microsoft.com/office/drawing/2014/main" id="{949F225E-3DE8-5C14-2044-53076C1C142C}"/>
              </a:ext>
            </a:extLst>
          </p:cNvPr>
          <p:cNvCxnSpPr>
            <a:cxnSpLocks noGrp="1" noRot="1" noMove="1" noResize="1" noEditPoints="1" noAdjustHandles="1" noChangeArrowheads="1" noChangeShapeType="1"/>
          </p:cNvCxnSpPr>
          <p:nvPr/>
        </p:nvCxnSpPr>
        <p:spPr bwMode="gray">
          <a:xfrm flipH="1">
            <a:off x="2244876"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1477286420"/>
      </p:ext>
    </p:extLst>
  </p:cSld>
  <p:clrMapOvr>
    <a:masterClrMapping/>
  </p:clrMapOvr>
  <p:hf hdr="0" ftr="0" dt="0"/>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White/ HOR Group 1">
    <p:bg bwMode="gray">
      <p:bgRef idx="1001">
        <a:schemeClr val="bg1"/>
      </p:bgRef>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0335C32F-4164-BE62-96E6-BD9DA6AFAEC5}"/>
              </a:ext>
            </a:extLst>
          </p:cNvPr>
          <p:cNvGraphicFramePr>
            <a:graphicFrameLocks noChangeAspect="1"/>
          </p:cNvGraphicFramePr>
          <p:nvPr>
            <p:custDataLst>
              <p:tags r:id="rId1"/>
            </p:custDataLst>
            <p:extLst>
              <p:ext uri="{D42A27DB-BD31-4B8C-83A1-F6EECF244321}">
                <p14:modId xmlns:p14="http://schemas.microsoft.com/office/powerpoint/2010/main" val="3259667714"/>
              </p:ext>
            </p:extLst>
          </p:nvPr>
        </p:nvGraphicFramePr>
        <p:xfrm>
          <a:off x="1721" y="2118"/>
          <a:ext cx="1720" cy="2117"/>
        </p:xfrm>
        <a:graphic>
          <a:graphicData uri="http://schemas.openxmlformats.org/presentationml/2006/ole">
            <mc:AlternateContent xmlns:mc="http://schemas.openxmlformats.org/markup-compatibility/2006">
              <mc:Choice xmlns:v="urn:schemas-microsoft-com:vml" Requires="v">
                <p:oleObj name="think-cell Slide" r:id="rId6" imgW="360" imgH="360" progId="TCLayout.ActiveDocument.1">
                  <p:embed/>
                </p:oleObj>
              </mc:Choice>
              <mc:Fallback>
                <p:oleObj name="think-cell Slide" r:id="rId6" imgW="360" imgH="360" progId="TCLayout.ActiveDocument.1">
                  <p:embed/>
                  <p:pic>
                    <p:nvPicPr>
                      <p:cNvPr id="6" name="think-cell data - do not delete" hidden="1">
                        <a:extLst>
                          <a:ext uri="{FF2B5EF4-FFF2-40B4-BE49-F238E27FC236}">
                            <a16:creationId xmlns:a16="http://schemas.microsoft.com/office/drawing/2014/main" id="{0335C32F-4164-BE62-96E6-BD9DA6AFAEC5}"/>
                          </a:ext>
                        </a:extLst>
                      </p:cNvPr>
                      <p:cNvPicPr/>
                      <p:nvPr/>
                    </p:nvPicPr>
                    <p:blipFill>
                      <a:blip r:embed="rId7"/>
                      <a:stretch>
                        <a:fillRect/>
                      </a:stretch>
                    </p:blipFill>
                    <p:spPr>
                      <a:xfrm>
                        <a:off x="1721" y="2118"/>
                        <a:ext cx="1720" cy="2117"/>
                      </a:xfrm>
                      <a:prstGeom prst="rect">
                        <a:avLst/>
                      </a:prstGeom>
                    </p:spPr>
                  </p:pic>
                </p:oleObj>
              </mc:Fallback>
            </mc:AlternateContent>
          </a:graphicData>
        </a:graphic>
      </p:graphicFrame>
      <p:pic>
        <p:nvPicPr>
          <p:cNvPr id="8" name="Grafik 7" descr="Ein Bild, das Screenshot, Wasser, Türkis, Kunst enthält.&#10;&#10;Automatisch generierte Beschreibung">
            <a:extLst>
              <a:ext uri="{FF2B5EF4-FFF2-40B4-BE49-F238E27FC236}">
                <a16:creationId xmlns:a16="http://schemas.microsoft.com/office/drawing/2014/main" id="{7BA9226C-6B70-6FA8-10F5-0F2E13178270}"/>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l="188" t="1699" r="63184" b="1699"/>
          <a:stretch/>
        </p:blipFill>
        <p:spPr>
          <a:xfrm>
            <a:off x="6153383" y="0"/>
            <a:ext cx="3756028" cy="6858000"/>
          </a:xfrm>
          <a:custGeom>
            <a:avLst/>
            <a:gdLst>
              <a:gd name="connsiteX0" fmla="*/ 1282419 w 3467102"/>
              <a:gd name="connsiteY0" fmla="*/ 0 h 5143500"/>
              <a:gd name="connsiteX1" fmla="*/ 3467102 w 3467102"/>
              <a:gd name="connsiteY1" fmla="*/ 0 h 5143500"/>
              <a:gd name="connsiteX2" fmla="*/ 3467102 w 3467102"/>
              <a:gd name="connsiteY2" fmla="*/ 5143500 h 5143500"/>
              <a:gd name="connsiteX3" fmla="*/ 2184683 w 3467102"/>
              <a:gd name="connsiteY3" fmla="*/ 5143500 h 5143500"/>
              <a:gd name="connsiteX4" fmla="*/ 0 w 3467102"/>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7102" h="5143500">
                <a:moveTo>
                  <a:pt x="1282419" y="0"/>
                </a:moveTo>
                <a:lnTo>
                  <a:pt x="3467102" y="0"/>
                </a:lnTo>
                <a:lnTo>
                  <a:pt x="3467102" y="5143500"/>
                </a:lnTo>
                <a:lnTo>
                  <a:pt x="2184683" y="5143500"/>
                </a:lnTo>
                <a:lnTo>
                  <a:pt x="0" y="5143500"/>
                </a:lnTo>
                <a:close/>
              </a:path>
            </a:pathLst>
          </a:custGeom>
        </p:spPr>
      </p:pic>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en-US" dirty="0"/>
              <a:t>Click to add title</a:t>
            </a:r>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2"/>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3"/>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
        <p:nvSpPr>
          <p:cNvPr id="11" name="Rectangle 20">
            <a:extLst>
              <a:ext uri="{FF2B5EF4-FFF2-40B4-BE49-F238E27FC236}">
                <a16:creationId xmlns:a16="http://schemas.microsoft.com/office/drawing/2014/main" id="{61E1C82C-EF4C-CA3C-417B-AB1E2D28B41C}"/>
              </a:ext>
            </a:extLst>
          </p:cNvPr>
          <p:cNvSpPr>
            <a:spLocks noGrp="1" noRot="1" noMove="1" noResize="1" noEditPoints="1" noAdjustHandles="1" noChangeArrowheads="1" noChangeShapeType="1"/>
          </p:cNvSpPr>
          <p:nvPr>
            <p:custDataLst>
              <p:tags r:id="rId4"/>
            </p:custDataLst>
          </p:nvPr>
        </p:nvSpPr>
        <p:spPr bwMode="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latin typeface="Arial" panose="020B0604020202020204" pitchFamily="34" charset="0"/>
                <a:cs typeface="Arial" panose="020B0604020202020204" pitchFamily="34" charset="0"/>
                <a:sym typeface="Arial" panose="020B0604020202020204" pitchFamily="34" charset="0"/>
              </a:rPr>
              <a:t>© Horváth</a:t>
            </a:r>
          </a:p>
        </p:txBody>
      </p:sp>
      <p:pic>
        <p:nvPicPr>
          <p:cNvPr id="2" name="Grafik 15">
            <a:extLst>
              <a:ext uri="{FF2B5EF4-FFF2-40B4-BE49-F238E27FC236}">
                <a16:creationId xmlns:a16="http://schemas.microsoft.com/office/drawing/2014/main" id="{92B618B3-1ABE-F3DC-D1C5-A87D08BD9B63}"/>
              </a:ext>
            </a:extLst>
          </p:cNvPr>
          <p:cNvPicPr>
            <a:picLocks noGrp="1" noRot="1" noChangeAspect="1" noMove="1" noResize="1" noEditPoints="1" noAdjustHandles="1" noChangeArrowheads="1" noChangeShapeType="1" noCrop="1"/>
          </p:cNvPicPr>
          <p:nvPr/>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5" name="Straight Connector 4">
            <a:extLst>
              <a:ext uri="{FF2B5EF4-FFF2-40B4-BE49-F238E27FC236}">
                <a16:creationId xmlns:a16="http://schemas.microsoft.com/office/drawing/2014/main" id="{D8258316-A500-D808-54F8-19DF21A4FD42}"/>
              </a:ext>
            </a:extLst>
          </p:cNvPr>
          <p:cNvCxnSpPr>
            <a:cxnSpLocks noGrp="1" noRot="1" noMove="1" noResize="1" noEditPoints="1" noAdjustHandles="1" noChangeArrowheads="1" noChangeShapeType="1"/>
          </p:cNvCxnSpPr>
          <p:nvPr/>
        </p:nvCxnSpPr>
        <p:spPr bwMode="gray">
          <a:xfrm flipH="1">
            <a:off x="6261613"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746295146"/>
      </p:ext>
    </p:extLst>
  </p:cSld>
  <p:clrMapOvr>
    <a:masterClrMapping/>
  </p:clrMapOvr>
  <p:hf hdr="0" ftr="0" dt="0"/>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HOR Group/ White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538778529"/>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pic>
        <p:nvPicPr>
          <p:cNvPr id="13" name="Grafik 12" descr="Ein Bild, das Screenshot, Wasser, Türkis, Kunst enthält.&#10;&#10;Automatisch generierte Beschreibung">
            <a:extLst>
              <a:ext uri="{FF2B5EF4-FFF2-40B4-BE49-F238E27FC236}">
                <a16:creationId xmlns:a16="http://schemas.microsoft.com/office/drawing/2014/main" id="{EB93CAE4-7B2D-8F07-73BC-70A3EBEE0692}"/>
              </a:ext>
            </a:extLst>
          </p:cNvPr>
          <p:cNvPicPr>
            <a:picLocks noChangeAspect="1"/>
          </p:cNvPicPr>
          <p:nvPr/>
        </p:nvPicPr>
        <p:blipFill>
          <a:blip r:embed="rId8" cstate="print">
            <a:extLst>
              <a:ext uri="{28A0092B-C50C-407E-A947-70E740481C1C}">
                <a14:useLocalDpi xmlns:a14="http://schemas.microsoft.com/office/drawing/2010/main"/>
              </a:ext>
            </a:extLst>
          </a:blip>
          <a:srcRect l="390" t="1711" r="70351" b="1711"/>
          <a:stretch>
            <a:fillRect/>
          </a:stretch>
        </p:blipFill>
        <p:spPr>
          <a:xfrm>
            <a:off x="2" y="900"/>
            <a:ext cx="3000373" cy="6856200"/>
          </a:xfrm>
          <a:custGeom>
            <a:avLst/>
            <a:gdLst>
              <a:gd name="connsiteX0" fmla="*/ 0 w 2769575"/>
              <a:gd name="connsiteY0" fmla="*/ 0 h 5142150"/>
              <a:gd name="connsiteX1" fmla="*/ 2769575 w 2769575"/>
              <a:gd name="connsiteY1" fmla="*/ 0 h 5142150"/>
              <a:gd name="connsiteX2" fmla="*/ 2769575 w 2769575"/>
              <a:gd name="connsiteY2" fmla="*/ 5142150 h 5142150"/>
              <a:gd name="connsiteX3" fmla="*/ 0 w 2769575"/>
              <a:gd name="connsiteY3" fmla="*/ 5142150 h 5142150"/>
            </a:gdLst>
            <a:ahLst/>
            <a:cxnLst>
              <a:cxn ang="0">
                <a:pos x="connsiteX0" y="connsiteY0"/>
              </a:cxn>
              <a:cxn ang="0">
                <a:pos x="connsiteX1" y="connsiteY1"/>
              </a:cxn>
              <a:cxn ang="0">
                <a:pos x="connsiteX2" y="connsiteY2"/>
              </a:cxn>
              <a:cxn ang="0">
                <a:pos x="connsiteX3" y="connsiteY3"/>
              </a:cxn>
            </a:cxnLst>
            <a:rect l="l" t="t" r="r" b="b"/>
            <a:pathLst>
              <a:path w="2769575" h="5142150">
                <a:moveTo>
                  <a:pt x="0" y="0"/>
                </a:moveTo>
                <a:lnTo>
                  <a:pt x="2769575" y="0"/>
                </a:lnTo>
                <a:lnTo>
                  <a:pt x="2769575" y="5142150"/>
                </a:lnTo>
                <a:lnTo>
                  <a:pt x="0" y="514215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Titel 1">
            <a:extLst>
              <a:ext uri="{FF2B5EF4-FFF2-40B4-BE49-F238E27FC236}">
                <a16:creationId xmlns:a16="http://schemas.microsoft.com/office/drawing/2014/main" id="{C17CAC67-2EFE-D3D2-3256-3E28BA9A35C1}"/>
              </a:ext>
            </a:extLst>
          </p:cNvPr>
          <p:cNvSpPr>
            <a:spLocks noGrp="1"/>
          </p:cNvSpPr>
          <p:nvPr>
            <p:ph type="title" hasCustomPrompt="1"/>
            <p:custDataLst>
              <p:tags r:id="rId3"/>
            </p:custDataLst>
          </p:nvPr>
        </p:nvSpPr>
        <p:spPr>
          <a:xfrm>
            <a:off x="3194686" y="457200"/>
            <a:ext cx="6489014" cy="762000"/>
          </a:xfrm>
        </p:spPr>
        <p:txBody>
          <a:bodyPr vert="horz"/>
          <a:lstStyle>
            <a:lvl1pPr>
              <a:defRPr/>
            </a:lvl1pPr>
          </a:lstStyle>
          <a:p>
            <a:r>
              <a:rPr lang="en-US" dirty="0"/>
              <a:t>Click to add title</a:t>
            </a:r>
          </a:p>
        </p:txBody>
      </p:sp>
      <p:sp>
        <p:nvSpPr>
          <p:cNvPr id="6" name="Rectangle 45">
            <a:extLst>
              <a:ext uri="{FF2B5EF4-FFF2-40B4-BE49-F238E27FC236}">
                <a16:creationId xmlns:a16="http://schemas.microsoft.com/office/drawing/2014/main" id="{9A2FAA5C-046E-9E4B-4D6F-CA11B7EC2477}"/>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solidFill>
                  <a:schemeClr val="bg1"/>
                </a:solidFill>
              </a:defRPr>
            </a:lvl1pPr>
          </a:lstStyle>
          <a:p>
            <a:pPr>
              <a:defRPr/>
            </a:pPr>
            <a:fld id="{916336A2-5EB4-4EC1-953B-D9D538DF092C}" type="slidenum">
              <a:rPr lang="en-US" smtClean="0"/>
              <a:pPr>
                <a:defRPr/>
              </a:pPr>
              <a:t>‹Nr.›</a:t>
            </a:fld>
            <a:endParaRPr lang="en-US"/>
          </a:p>
        </p:txBody>
      </p:sp>
      <p:cxnSp>
        <p:nvCxnSpPr>
          <p:cNvPr id="7" name="Straight Connector 6">
            <a:extLst>
              <a:ext uri="{FF2B5EF4-FFF2-40B4-BE49-F238E27FC236}">
                <a16:creationId xmlns:a16="http://schemas.microsoft.com/office/drawing/2014/main" id="{8AA58A3E-70A0-7761-243A-E688F67E2A16}"/>
              </a:ext>
            </a:extLst>
          </p:cNvPr>
          <p:cNvCxnSpPr>
            <a:cxnSpLocks noGrp="1" noRot="1" noMove="1" noResize="1" noEditPoints="1" noAdjustHandles="1" noChangeArrowheads="1" noChangeShapeType="1"/>
          </p:cNvCxnSpPr>
          <p:nvPr/>
        </p:nvCxnSpPr>
        <p:spPr bwMode="gray">
          <a:xfrm>
            <a:off x="288609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985362552"/>
      </p:ext>
    </p:extLst>
  </p:cSld>
  <p:clrMapOvr>
    <a:masterClrMapping/>
  </p:clrMapOvr>
  <p:hf hdr="0" ftr="0" dt="0"/>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te/ HOR Group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181977773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pic>
        <p:nvPicPr>
          <p:cNvPr id="10" name="Grafik 9" descr="Ein Bild, das Screenshot, Wasser, Türkis, Kunst enthält.&#10;&#10;Automatisch generierte Beschreibung">
            <a:extLst>
              <a:ext uri="{FF2B5EF4-FFF2-40B4-BE49-F238E27FC236}">
                <a16:creationId xmlns:a16="http://schemas.microsoft.com/office/drawing/2014/main" id="{E9D3591C-4A1C-E856-26E0-84B1D9F5113E}"/>
              </a:ext>
            </a:extLst>
          </p:cNvPr>
          <p:cNvPicPr>
            <a:picLocks noChangeAspect="1"/>
          </p:cNvPicPr>
          <p:nvPr/>
        </p:nvPicPr>
        <p:blipFill>
          <a:blip r:embed="rId9" cstate="print">
            <a:extLst>
              <a:ext uri="{28A0092B-C50C-407E-A947-70E740481C1C}">
                <a14:useLocalDpi xmlns:a14="http://schemas.microsoft.com/office/drawing/2010/main"/>
              </a:ext>
            </a:extLst>
          </a:blip>
          <a:srcRect l="390" t="1711" r="70351" b="1711"/>
          <a:stretch>
            <a:fillRect/>
          </a:stretch>
        </p:blipFill>
        <p:spPr>
          <a:xfrm>
            <a:off x="6905628" y="900"/>
            <a:ext cx="3000373" cy="6856200"/>
          </a:xfrm>
          <a:custGeom>
            <a:avLst/>
            <a:gdLst>
              <a:gd name="connsiteX0" fmla="*/ 0 w 2769575"/>
              <a:gd name="connsiteY0" fmla="*/ 0 h 5142150"/>
              <a:gd name="connsiteX1" fmla="*/ 2769575 w 2769575"/>
              <a:gd name="connsiteY1" fmla="*/ 0 h 5142150"/>
              <a:gd name="connsiteX2" fmla="*/ 2769575 w 2769575"/>
              <a:gd name="connsiteY2" fmla="*/ 5142150 h 5142150"/>
              <a:gd name="connsiteX3" fmla="*/ 0 w 2769575"/>
              <a:gd name="connsiteY3" fmla="*/ 5142150 h 5142150"/>
            </a:gdLst>
            <a:ahLst/>
            <a:cxnLst>
              <a:cxn ang="0">
                <a:pos x="connsiteX0" y="connsiteY0"/>
              </a:cxn>
              <a:cxn ang="0">
                <a:pos x="connsiteX1" y="connsiteY1"/>
              </a:cxn>
              <a:cxn ang="0">
                <a:pos x="connsiteX2" y="connsiteY2"/>
              </a:cxn>
              <a:cxn ang="0">
                <a:pos x="connsiteX3" y="connsiteY3"/>
              </a:cxn>
            </a:cxnLst>
            <a:rect l="l" t="t" r="r" b="b"/>
            <a:pathLst>
              <a:path w="2769575" h="5142150">
                <a:moveTo>
                  <a:pt x="0" y="0"/>
                </a:moveTo>
                <a:lnTo>
                  <a:pt x="2769575" y="0"/>
                </a:lnTo>
                <a:lnTo>
                  <a:pt x="2769575" y="5142150"/>
                </a:lnTo>
                <a:lnTo>
                  <a:pt x="0" y="514215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en-US" dirty="0"/>
              <a:t>Click to add title</a:t>
            </a:r>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3"/>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
        <p:nvSpPr>
          <p:cNvPr id="23" name="Rectangle 20">
            <a:extLst>
              <a:ext uri="{FF2B5EF4-FFF2-40B4-BE49-F238E27FC236}">
                <a16:creationId xmlns:a16="http://schemas.microsoft.com/office/drawing/2014/main" id="{F09AAAF9-D7A4-49C5-9E6D-D909B10797F9}"/>
              </a:ext>
            </a:extLst>
          </p:cNvPr>
          <p:cNvSpPr>
            <a:spLocks noGrp="1" noRot="1" noMove="1" noResize="1" noEditPoints="1" noAdjustHandles="1" noChangeArrowheads="1" noChangeShapeType="1"/>
          </p:cNvSpPr>
          <p:nvPr>
            <p:custDataLst>
              <p:tags r:id="rId5"/>
            </p:custDataLst>
          </p:nvPr>
        </p:nvSpPr>
        <p:spPr bwMode="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pic>
        <p:nvPicPr>
          <p:cNvPr id="5" name="Grafik 15">
            <a:extLst>
              <a:ext uri="{FF2B5EF4-FFF2-40B4-BE49-F238E27FC236}">
                <a16:creationId xmlns:a16="http://schemas.microsoft.com/office/drawing/2014/main" id="{12262CE9-11A8-BF57-71F2-90C08278D96C}"/>
              </a:ext>
            </a:extLst>
          </p:cNvPr>
          <p:cNvPicPr>
            <a:picLocks noGrp="1" noRot="1" noChangeAspect="1" noMove="1" noResize="1" noEditPoints="1" noAdjustHandles="1" noChangeArrowheads="1" noChangeShapeType="1" noCrop="1"/>
          </p:cNvPicPr>
          <p:nvPr/>
        </p:nvPicPr>
        <p:blipFill>
          <a:blip r:embed="rId10">
            <a:extLst>
              <a:ext uri="{96DAC541-7B7A-43D3-8B79-37D633B846F1}">
                <asvg:svgBlip xmlns:asvg="http://schemas.microsoft.com/office/drawing/2016/SVG/main" r:embed="rId11"/>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25DF64F5-4FCC-0BF9-15B5-BC31A6C88621}"/>
              </a:ext>
            </a:extLst>
          </p:cNvPr>
          <p:cNvCxnSpPr>
            <a:cxnSpLocks noGrp="1" noRot="1" noMove="1" noResize="1" noEditPoints="1" noAdjustHandles="1" noChangeArrowheads="1" noChangeShapeType="1"/>
          </p:cNvCxnSpPr>
          <p:nvPr/>
        </p:nvCxnSpPr>
        <p:spPr bwMode="gray">
          <a:xfrm>
            <a:off x="702000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1044483446"/>
      </p:ext>
    </p:extLst>
  </p:cSld>
  <p:clrMapOvr>
    <a:masterClrMapping/>
  </p:clrMapOvr>
  <p:hf hdr="0" ftr="0" dt="0"/>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Gradient/ White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92553091"/>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pic>
        <p:nvPicPr>
          <p:cNvPr id="14" name="Grafik 13" descr="Ein Bild, das Verschwommen, Blau, Screenshot enthält.&#10;&#10;Automatisch generierte Beschreibung">
            <a:extLst>
              <a:ext uri="{FF2B5EF4-FFF2-40B4-BE49-F238E27FC236}">
                <a16:creationId xmlns:a16="http://schemas.microsoft.com/office/drawing/2014/main" id="{D2172912-DC2C-E294-1F7E-1268AE98D72A}"/>
              </a:ext>
            </a:extLst>
          </p:cNvPr>
          <p:cNvPicPr>
            <a:picLocks noChangeAspect="1"/>
          </p:cNvPicPr>
          <p:nvPr/>
        </p:nvPicPr>
        <p:blipFill>
          <a:blip r:embed="rId8" cstate="print">
            <a:extLst>
              <a:ext uri="{28A0092B-C50C-407E-A947-70E740481C1C}">
                <a14:useLocalDpi xmlns:a14="http://schemas.microsoft.com/office/drawing/2010/main"/>
              </a:ext>
            </a:extLst>
          </a:blip>
          <a:srcRect l="38967" t="1690" r="24418" b="1690"/>
          <a:stretch>
            <a:fillRect/>
          </a:stretch>
        </p:blipFill>
        <p:spPr>
          <a:xfrm>
            <a:off x="1" y="-600"/>
            <a:ext cx="3752622" cy="6859200"/>
          </a:xfrm>
          <a:custGeom>
            <a:avLst/>
            <a:gdLst>
              <a:gd name="connsiteX0" fmla="*/ 0 w 3463958"/>
              <a:gd name="connsiteY0" fmla="*/ 0 h 5144400"/>
              <a:gd name="connsiteX1" fmla="*/ 1282643 w 3463958"/>
              <a:gd name="connsiteY1" fmla="*/ 0 h 5144400"/>
              <a:gd name="connsiteX2" fmla="*/ 3463958 w 3463958"/>
              <a:gd name="connsiteY2" fmla="*/ 0 h 5144400"/>
              <a:gd name="connsiteX3" fmla="*/ 2181315 w 3463958"/>
              <a:gd name="connsiteY3" fmla="*/ 5144400 h 5144400"/>
              <a:gd name="connsiteX4" fmla="*/ 0 w 3463958"/>
              <a:gd name="connsiteY4" fmla="*/ 5144400 h 514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3958" h="5144400">
                <a:moveTo>
                  <a:pt x="0" y="0"/>
                </a:moveTo>
                <a:lnTo>
                  <a:pt x="1282643" y="0"/>
                </a:lnTo>
                <a:lnTo>
                  <a:pt x="3463958" y="0"/>
                </a:lnTo>
                <a:lnTo>
                  <a:pt x="2181315" y="5144400"/>
                </a:lnTo>
                <a:lnTo>
                  <a:pt x="0" y="514440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Titel 1">
            <a:extLst>
              <a:ext uri="{FF2B5EF4-FFF2-40B4-BE49-F238E27FC236}">
                <a16:creationId xmlns:a16="http://schemas.microsoft.com/office/drawing/2014/main" id="{56638C03-272B-5E8B-4D44-11BB0E9A8BAB}"/>
              </a:ext>
            </a:extLst>
          </p:cNvPr>
          <p:cNvSpPr>
            <a:spLocks noGrp="1"/>
          </p:cNvSpPr>
          <p:nvPr>
            <p:ph type="title" hasCustomPrompt="1"/>
            <p:custDataLst>
              <p:tags r:id="rId3"/>
            </p:custDataLst>
          </p:nvPr>
        </p:nvSpPr>
        <p:spPr>
          <a:xfrm>
            <a:off x="3907369" y="457200"/>
            <a:ext cx="5776332" cy="762000"/>
          </a:xfrm>
        </p:spPr>
        <p:txBody>
          <a:bodyPr vert="horz"/>
          <a:lstStyle>
            <a:lvl1pPr>
              <a:defRPr/>
            </a:lvl1pPr>
          </a:lstStyle>
          <a:p>
            <a:r>
              <a:rPr lang="en-US" dirty="0"/>
              <a:t>Click to add title</a:t>
            </a:r>
          </a:p>
        </p:txBody>
      </p:sp>
      <p:sp>
        <p:nvSpPr>
          <p:cNvPr id="5" name="Rectangle 45">
            <a:extLst>
              <a:ext uri="{FF2B5EF4-FFF2-40B4-BE49-F238E27FC236}">
                <a16:creationId xmlns:a16="http://schemas.microsoft.com/office/drawing/2014/main" id="{F3C30D5F-813E-ACCC-6D67-7F16190DA48C}"/>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solidFill>
                  <a:schemeClr val="bg1"/>
                </a:solidFill>
              </a:defRPr>
            </a:lvl1pPr>
          </a:lstStyle>
          <a:p>
            <a:pPr>
              <a:defRPr/>
            </a:pPr>
            <a:fld id="{916336A2-5EB4-4EC1-953B-D9D538DF092C}" type="slidenum">
              <a:rPr lang="en-US" smtClean="0"/>
              <a:pPr>
                <a:defRPr/>
              </a:pPr>
              <a:t>‹Nr.›</a:t>
            </a:fld>
            <a:endParaRPr lang="en-US"/>
          </a:p>
        </p:txBody>
      </p:sp>
      <p:cxnSp>
        <p:nvCxnSpPr>
          <p:cNvPr id="8" name="Straight Connector 7">
            <a:extLst>
              <a:ext uri="{FF2B5EF4-FFF2-40B4-BE49-F238E27FC236}">
                <a16:creationId xmlns:a16="http://schemas.microsoft.com/office/drawing/2014/main" id="{9E3AE14E-F645-7FE2-46FF-DE37C3F7F132}"/>
              </a:ext>
            </a:extLst>
          </p:cNvPr>
          <p:cNvCxnSpPr>
            <a:cxnSpLocks noGrp="1" noRot="1" noMove="1" noResize="1" noEditPoints="1" noAdjustHandles="1" noChangeArrowheads="1" noChangeShapeType="1"/>
          </p:cNvCxnSpPr>
          <p:nvPr/>
        </p:nvCxnSpPr>
        <p:spPr bwMode="gray">
          <a:xfrm flipH="1">
            <a:off x="2244876"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2051033748"/>
      </p:ext>
    </p:extLst>
  </p:cSld>
  <p:clrMapOvr>
    <a:masterClrMapping/>
  </p:clrMapOvr>
  <p:hf hdr="0" ftr="0" dt="0"/>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White/ Gradient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1908538600"/>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pic>
        <p:nvPicPr>
          <p:cNvPr id="11" name="Grafik 10" descr="Ein Bild, das Verschwommen, Blau, Screenshot enthält.&#10;&#10;Automatisch generierte Beschreibung">
            <a:extLst>
              <a:ext uri="{FF2B5EF4-FFF2-40B4-BE49-F238E27FC236}">
                <a16:creationId xmlns:a16="http://schemas.microsoft.com/office/drawing/2014/main" id="{46F0A69A-9729-1590-9869-ABF655CF123A}"/>
              </a:ext>
            </a:extLst>
          </p:cNvPr>
          <p:cNvPicPr>
            <a:picLocks noChangeAspect="1"/>
          </p:cNvPicPr>
          <p:nvPr/>
        </p:nvPicPr>
        <p:blipFill>
          <a:blip r:embed="rId9" cstate="print">
            <a:extLst>
              <a:ext uri="{28A0092B-C50C-407E-A947-70E740481C1C}">
                <a14:useLocalDpi xmlns:a14="http://schemas.microsoft.com/office/drawing/2010/main"/>
              </a:ext>
            </a:extLst>
          </a:blip>
          <a:srcRect l="38687" t="1690" r="24697" b="1690"/>
          <a:stretch>
            <a:fillRect/>
          </a:stretch>
        </p:blipFill>
        <p:spPr>
          <a:xfrm>
            <a:off x="6153379" y="-600"/>
            <a:ext cx="3752622" cy="6859200"/>
          </a:xfrm>
          <a:custGeom>
            <a:avLst/>
            <a:gdLst>
              <a:gd name="connsiteX0" fmla="*/ 1282643 w 3463958"/>
              <a:gd name="connsiteY0" fmla="*/ 0 h 5144400"/>
              <a:gd name="connsiteX1" fmla="*/ 3463958 w 3463958"/>
              <a:gd name="connsiteY1" fmla="*/ 0 h 5144400"/>
              <a:gd name="connsiteX2" fmla="*/ 3463958 w 3463958"/>
              <a:gd name="connsiteY2" fmla="*/ 5144400 h 5144400"/>
              <a:gd name="connsiteX3" fmla="*/ 2181315 w 3463958"/>
              <a:gd name="connsiteY3" fmla="*/ 5144400 h 5144400"/>
              <a:gd name="connsiteX4" fmla="*/ 0 w 3463958"/>
              <a:gd name="connsiteY4" fmla="*/ 5144400 h 514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3958" h="5144400">
                <a:moveTo>
                  <a:pt x="1282643" y="0"/>
                </a:moveTo>
                <a:lnTo>
                  <a:pt x="3463958" y="0"/>
                </a:lnTo>
                <a:lnTo>
                  <a:pt x="3463958" y="5144400"/>
                </a:lnTo>
                <a:lnTo>
                  <a:pt x="2181315" y="5144400"/>
                </a:lnTo>
                <a:lnTo>
                  <a:pt x="0" y="514440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en-US" dirty="0"/>
              <a:t>Click to add title</a:t>
            </a:r>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3"/>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
        <p:nvSpPr>
          <p:cNvPr id="23" name="Rectangle 20">
            <a:extLst>
              <a:ext uri="{FF2B5EF4-FFF2-40B4-BE49-F238E27FC236}">
                <a16:creationId xmlns:a16="http://schemas.microsoft.com/office/drawing/2014/main" id="{52495B09-B425-4E90-B111-7469A6815DBC}"/>
              </a:ext>
            </a:extLst>
          </p:cNvPr>
          <p:cNvSpPr>
            <a:spLocks noGrp="1" noRot="1" noMove="1" noResize="1" noEditPoints="1" noAdjustHandles="1" noChangeArrowheads="1" noChangeShapeType="1"/>
          </p:cNvSpPr>
          <p:nvPr>
            <p:custDataLst>
              <p:tags r:id="rId5"/>
            </p:custDataLst>
          </p:nvPr>
        </p:nvSpPr>
        <p:spPr bwMode="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pic>
        <p:nvPicPr>
          <p:cNvPr id="5" name="Grafik 15">
            <a:extLst>
              <a:ext uri="{FF2B5EF4-FFF2-40B4-BE49-F238E27FC236}">
                <a16:creationId xmlns:a16="http://schemas.microsoft.com/office/drawing/2014/main" id="{53057E8D-9F20-3247-973C-B31DE7188F8F}"/>
              </a:ext>
            </a:extLst>
          </p:cNvPr>
          <p:cNvPicPr>
            <a:picLocks noGrp="1" noRot="1" noChangeAspect="1" noMove="1" noResize="1" noEditPoints="1" noAdjustHandles="1" noChangeArrowheads="1" noChangeShapeType="1" noCrop="1"/>
          </p:cNvPicPr>
          <p:nvPr/>
        </p:nvPicPr>
        <p:blipFill>
          <a:blip r:embed="rId10">
            <a:extLst>
              <a:ext uri="{96DAC541-7B7A-43D3-8B79-37D633B846F1}">
                <asvg:svgBlip xmlns:asvg="http://schemas.microsoft.com/office/drawing/2016/SVG/main" r:embed="rId11"/>
              </a:ext>
            </a:extLst>
          </a:blip>
          <a:stretch>
            <a:fillRect/>
          </a:stretch>
        </p:blipFill>
        <p:spPr bwMode="gray">
          <a:xfrm>
            <a:off x="9439078" y="157491"/>
            <a:ext cx="234831" cy="260120"/>
          </a:xfrm>
          <a:prstGeom prst="rect">
            <a:avLst/>
          </a:prstGeom>
        </p:spPr>
      </p:pic>
      <p:cxnSp>
        <p:nvCxnSpPr>
          <p:cNvPr id="7" name="Straight Connector 6">
            <a:extLst>
              <a:ext uri="{FF2B5EF4-FFF2-40B4-BE49-F238E27FC236}">
                <a16:creationId xmlns:a16="http://schemas.microsoft.com/office/drawing/2014/main" id="{DAC74695-06EB-4A7E-9A0B-DD846BD3101B}"/>
              </a:ext>
            </a:extLst>
          </p:cNvPr>
          <p:cNvCxnSpPr>
            <a:cxnSpLocks noGrp="1" noRot="1" noMove="1" noResize="1" noEditPoints="1" noAdjustHandles="1" noChangeArrowheads="1" noChangeShapeType="1"/>
          </p:cNvCxnSpPr>
          <p:nvPr/>
        </p:nvCxnSpPr>
        <p:spPr bwMode="gray">
          <a:xfrm flipH="1">
            <a:off x="6261613"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2962233413"/>
      </p:ext>
    </p:extLst>
  </p:cSld>
  <p:clrMapOvr>
    <a:masterClrMapping/>
  </p:clrMapOvr>
  <p:hf hdr="0" ftr="0" dt="0"/>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Gradient/ White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839069243"/>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pic>
        <p:nvPicPr>
          <p:cNvPr id="11" name="Grafik 10" descr="Ein Bild, das Verschwommen, Blau, Screenshot enthält.&#10;&#10;Automatisch generierte Beschreibung">
            <a:extLst>
              <a:ext uri="{FF2B5EF4-FFF2-40B4-BE49-F238E27FC236}">
                <a16:creationId xmlns:a16="http://schemas.microsoft.com/office/drawing/2014/main" id="{A6738D59-0531-FCEC-0F99-F4FD35BE02F4}"/>
              </a:ext>
            </a:extLst>
          </p:cNvPr>
          <p:cNvPicPr>
            <a:picLocks noChangeAspect="1"/>
          </p:cNvPicPr>
          <p:nvPr/>
        </p:nvPicPr>
        <p:blipFill>
          <a:blip r:embed="rId8" cstate="print">
            <a:extLst>
              <a:ext uri="{28A0092B-C50C-407E-A947-70E740481C1C}">
                <a14:useLocalDpi xmlns:a14="http://schemas.microsoft.com/office/drawing/2010/main"/>
              </a:ext>
            </a:extLst>
          </a:blip>
          <a:srcRect l="46212" t="1690" r="24513" b="1690"/>
          <a:stretch>
            <a:fillRect/>
          </a:stretch>
        </p:blipFill>
        <p:spPr>
          <a:xfrm>
            <a:off x="2" y="-600"/>
            <a:ext cx="3000375" cy="6859200"/>
          </a:xfrm>
          <a:custGeom>
            <a:avLst/>
            <a:gdLst>
              <a:gd name="connsiteX0" fmla="*/ 0 w 2769577"/>
              <a:gd name="connsiteY0" fmla="*/ 0 h 5144400"/>
              <a:gd name="connsiteX1" fmla="*/ 2769577 w 2769577"/>
              <a:gd name="connsiteY1" fmla="*/ 0 h 5144400"/>
              <a:gd name="connsiteX2" fmla="*/ 2769577 w 2769577"/>
              <a:gd name="connsiteY2" fmla="*/ 5144400 h 5144400"/>
              <a:gd name="connsiteX3" fmla="*/ 0 w 2769577"/>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2769577" h="5144400">
                <a:moveTo>
                  <a:pt x="0" y="0"/>
                </a:moveTo>
                <a:lnTo>
                  <a:pt x="2769577" y="0"/>
                </a:lnTo>
                <a:lnTo>
                  <a:pt x="2769577" y="5144400"/>
                </a:lnTo>
                <a:lnTo>
                  <a:pt x="0" y="5144400"/>
                </a:lnTo>
                <a:close/>
              </a:path>
            </a:pathLst>
          </a:custGeom>
        </p:spPr>
      </p:pic>
      <p:sp>
        <p:nvSpPr>
          <p:cNvPr id="6" name="Titel 1">
            <a:extLst>
              <a:ext uri="{FF2B5EF4-FFF2-40B4-BE49-F238E27FC236}">
                <a16:creationId xmlns:a16="http://schemas.microsoft.com/office/drawing/2014/main" id="{DD6D2477-7F1A-97D1-611A-4044F1307FC2}"/>
              </a:ext>
            </a:extLst>
          </p:cNvPr>
          <p:cNvSpPr>
            <a:spLocks noGrp="1"/>
          </p:cNvSpPr>
          <p:nvPr>
            <p:ph type="title" hasCustomPrompt="1"/>
            <p:custDataLst>
              <p:tags r:id="rId2"/>
            </p:custDataLst>
          </p:nvPr>
        </p:nvSpPr>
        <p:spPr>
          <a:xfrm>
            <a:off x="3194686" y="457200"/>
            <a:ext cx="6489014" cy="762000"/>
          </a:xfrm>
        </p:spPr>
        <p:txBody>
          <a:bodyPr vert="horz"/>
          <a:lstStyle>
            <a:lvl1pPr>
              <a:defRPr/>
            </a:lvl1pPr>
          </a:lstStyle>
          <a:p>
            <a:r>
              <a:rPr lang="en-US" dirty="0"/>
              <a:t>Click to add title</a:t>
            </a:r>
          </a:p>
        </p:txBody>
      </p:sp>
      <p:sp>
        <p:nvSpPr>
          <p:cNvPr id="2" name="Rectangle 1" hidden="1">
            <a:extLst>
              <a:ext uri="{FF2B5EF4-FFF2-40B4-BE49-F238E27FC236}">
                <a16:creationId xmlns:a16="http://schemas.microsoft.com/office/drawing/2014/main" id="{0B4CEDCA-AF62-4B04-9050-4B40BEA63124}"/>
              </a:ext>
            </a:extLst>
          </p:cNvPr>
          <p:cNvSpPr/>
          <p:nvPr>
            <p:custDataLst>
              <p:tags r:id="rId3"/>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5" name="Rectangle 45">
            <a:extLst>
              <a:ext uri="{FF2B5EF4-FFF2-40B4-BE49-F238E27FC236}">
                <a16:creationId xmlns:a16="http://schemas.microsoft.com/office/drawing/2014/main" id="{6E5FC1DC-D1EF-96BF-2728-BA9413EA7C23}"/>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solidFill>
                  <a:schemeClr val="bg1"/>
                </a:solidFill>
              </a:defRPr>
            </a:lvl1pPr>
          </a:lstStyle>
          <a:p>
            <a:pPr>
              <a:defRPr/>
            </a:pPr>
            <a:fld id="{916336A2-5EB4-4EC1-953B-D9D538DF092C}" type="slidenum">
              <a:rPr lang="en-US" smtClean="0"/>
              <a:pPr>
                <a:defRPr/>
              </a:pPr>
              <a:t>‹Nr.›</a:t>
            </a:fld>
            <a:endParaRPr lang="en-US"/>
          </a:p>
        </p:txBody>
      </p:sp>
      <p:cxnSp>
        <p:nvCxnSpPr>
          <p:cNvPr id="7" name="Straight Connector 6">
            <a:extLst>
              <a:ext uri="{FF2B5EF4-FFF2-40B4-BE49-F238E27FC236}">
                <a16:creationId xmlns:a16="http://schemas.microsoft.com/office/drawing/2014/main" id="{02447FC7-B390-F098-B10F-7E62624CC11D}"/>
              </a:ext>
            </a:extLst>
          </p:cNvPr>
          <p:cNvCxnSpPr>
            <a:cxnSpLocks noGrp="1" noRot="1" noMove="1" noResize="1" noEditPoints="1" noAdjustHandles="1" noChangeArrowheads="1" noChangeShapeType="1"/>
          </p:cNvCxnSpPr>
          <p:nvPr/>
        </p:nvCxnSpPr>
        <p:spPr bwMode="gray">
          <a:xfrm>
            <a:off x="288609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14126347"/>
      </p:ext>
    </p:extLst>
  </p:cSld>
  <p:clrMapOvr>
    <a:masterClrMapping/>
  </p:clrMapOvr>
  <p:hf hdr="0" ftr="0" dt="0"/>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White/ Gradient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3172578541"/>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pic>
        <p:nvPicPr>
          <p:cNvPr id="9" name="Grafik 8" descr="Ein Bild, das Verschwommen, Blau, Screenshot enthält.&#10;&#10;Automatisch generierte Beschreibung">
            <a:extLst>
              <a:ext uri="{FF2B5EF4-FFF2-40B4-BE49-F238E27FC236}">
                <a16:creationId xmlns:a16="http://schemas.microsoft.com/office/drawing/2014/main" id="{D972EF5C-B044-338D-78F0-47C730FF1E98}"/>
              </a:ext>
            </a:extLst>
          </p:cNvPr>
          <p:cNvPicPr>
            <a:picLocks noChangeAspect="1"/>
          </p:cNvPicPr>
          <p:nvPr/>
        </p:nvPicPr>
        <p:blipFill>
          <a:blip r:embed="rId9" cstate="print">
            <a:extLst>
              <a:ext uri="{28A0092B-C50C-407E-A947-70E740481C1C}">
                <a14:useLocalDpi xmlns:a14="http://schemas.microsoft.com/office/drawing/2010/main"/>
              </a:ext>
            </a:extLst>
          </a:blip>
          <a:srcRect l="46212" t="1690" r="24513" b="1690"/>
          <a:stretch>
            <a:fillRect/>
          </a:stretch>
        </p:blipFill>
        <p:spPr>
          <a:xfrm>
            <a:off x="6905627" y="-600"/>
            <a:ext cx="3000375" cy="6859200"/>
          </a:xfrm>
          <a:custGeom>
            <a:avLst/>
            <a:gdLst>
              <a:gd name="connsiteX0" fmla="*/ 0 w 2769577"/>
              <a:gd name="connsiteY0" fmla="*/ 0 h 5144400"/>
              <a:gd name="connsiteX1" fmla="*/ 2769577 w 2769577"/>
              <a:gd name="connsiteY1" fmla="*/ 0 h 5144400"/>
              <a:gd name="connsiteX2" fmla="*/ 2769577 w 2769577"/>
              <a:gd name="connsiteY2" fmla="*/ 5144400 h 5144400"/>
              <a:gd name="connsiteX3" fmla="*/ 0 w 2769577"/>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2769577" h="5144400">
                <a:moveTo>
                  <a:pt x="0" y="0"/>
                </a:moveTo>
                <a:lnTo>
                  <a:pt x="2769577" y="0"/>
                </a:lnTo>
                <a:lnTo>
                  <a:pt x="2769577" y="5144400"/>
                </a:lnTo>
                <a:lnTo>
                  <a:pt x="0" y="5144400"/>
                </a:lnTo>
                <a:close/>
              </a:path>
            </a:pathLst>
          </a:custGeom>
        </p:spPr>
      </p:pic>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6" name="Titel 1">
            <a:extLst>
              <a:ext uri="{FF2B5EF4-FFF2-40B4-BE49-F238E27FC236}">
                <a16:creationId xmlns:a16="http://schemas.microsoft.com/office/drawing/2014/main" id="{4DEA230A-FF0A-466A-94FB-AB03DD3810AA}"/>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en-US" dirty="0"/>
              <a:t>Click to add title</a:t>
            </a:r>
          </a:p>
        </p:txBody>
      </p:sp>
      <p:sp>
        <p:nvSpPr>
          <p:cNvPr id="45" name="Rectangle 45">
            <a:extLst>
              <a:ext uri="{FF2B5EF4-FFF2-40B4-BE49-F238E27FC236}">
                <a16:creationId xmlns:a16="http://schemas.microsoft.com/office/drawing/2014/main" id="{D68C3782-ECDD-4E7B-88EC-BC252344BA2F}"/>
              </a:ext>
            </a:extLst>
          </p:cNvPr>
          <p:cNvSpPr>
            <a:spLocks noGrp="1" noChangeArrowheads="1"/>
          </p:cNvSpPr>
          <p:nvPr>
            <p:ph type="sldNum" sz="quarter" idx="4"/>
            <p:custDataLst>
              <p:tags r:id="rId3"/>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7" name="Rectangle 44">
            <a:extLst>
              <a:ext uri="{FF2B5EF4-FFF2-40B4-BE49-F238E27FC236}">
                <a16:creationId xmlns:a16="http://schemas.microsoft.com/office/drawing/2014/main" id="{2F82915A-74C0-4090-A6ED-60122C74A3C4}"/>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
        <p:nvSpPr>
          <p:cNvPr id="23" name="Rectangle 20">
            <a:extLst>
              <a:ext uri="{FF2B5EF4-FFF2-40B4-BE49-F238E27FC236}">
                <a16:creationId xmlns:a16="http://schemas.microsoft.com/office/drawing/2014/main" id="{F09AAAF9-D7A4-49C5-9E6D-D909B10797F9}"/>
              </a:ext>
            </a:extLst>
          </p:cNvPr>
          <p:cNvSpPr>
            <a:spLocks noGrp="1" noRot="1" noMove="1" noResize="1" noEditPoints="1" noAdjustHandles="1" noChangeArrowheads="1" noChangeShapeType="1"/>
          </p:cNvSpPr>
          <p:nvPr>
            <p:custDataLst>
              <p:tags r:id="rId5"/>
            </p:custDataLst>
          </p:nvPr>
        </p:nvSpPr>
        <p:spPr bwMode="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pic>
        <p:nvPicPr>
          <p:cNvPr id="5" name="Grafik 15">
            <a:extLst>
              <a:ext uri="{FF2B5EF4-FFF2-40B4-BE49-F238E27FC236}">
                <a16:creationId xmlns:a16="http://schemas.microsoft.com/office/drawing/2014/main" id="{12E200E7-E510-7321-1EAB-B2737D860122}"/>
              </a:ext>
            </a:extLst>
          </p:cNvPr>
          <p:cNvPicPr>
            <a:picLocks noGrp="1" noRot="1" noChangeAspect="1" noMove="1" noResize="1" noEditPoints="1" noAdjustHandles="1" noChangeArrowheads="1" noChangeShapeType="1" noCrop="1"/>
          </p:cNvPicPr>
          <p:nvPr/>
        </p:nvPicPr>
        <p:blipFill>
          <a:blip r:embed="rId10">
            <a:extLst>
              <a:ext uri="{96DAC541-7B7A-43D3-8B79-37D633B846F1}">
                <asvg:svgBlip xmlns:asvg="http://schemas.microsoft.com/office/drawing/2016/SVG/main" r:embed="rId11"/>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3D64E624-6F11-2540-EC1F-3FFFA92A6104}"/>
              </a:ext>
            </a:extLst>
          </p:cNvPr>
          <p:cNvCxnSpPr>
            <a:cxnSpLocks noGrp="1" noRot="1" noMove="1" noResize="1" noEditPoints="1" noAdjustHandles="1" noChangeArrowheads="1" noChangeShapeType="1"/>
          </p:cNvCxnSpPr>
          <p:nvPr/>
        </p:nvCxnSpPr>
        <p:spPr bwMode="gray">
          <a:xfrm>
            <a:off x="702000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4044565388"/>
      </p:ext>
    </p:extLst>
  </p:cSld>
  <p:clrMapOvr>
    <a:masterClrMapping/>
  </p:clrMapOvr>
  <p:hf hdr="0" ftr="0" dt="0"/>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Picture/ White 1">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568207900"/>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10" name="Picture Placeholder 9">
            <a:extLst>
              <a:ext uri="{FF2B5EF4-FFF2-40B4-BE49-F238E27FC236}">
                <a16:creationId xmlns:a16="http://schemas.microsoft.com/office/drawing/2014/main" id="{BBDCDD8B-793F-E900-694E-FD7D22810C22}"/>
              </a:ext>
            </a:extLst>
          </p:cNvPr>
          <p:cNvSpPr>
            <a:spLocks noGrp="1"/>
          </p:cNvSpPr>
          <p:nvPr>
            <p:ph type="pic" sz="quarter" idx="16"/>
          </p:nvPr>
        </p:nvSpPr>
        <p:spPr bwMode="gray">
          <a:xfrm>
            <a:off x="0" y="-13159"/>
            <a:ext cx="3752620" cy="6868801"/>
          </a:xfrm>
          <a:custGeom>
            <a:avLst/>
            <a:gdLst>
              <a:gd name="connsiteX0" fmla="*/ 0 w 3463957"/>
              <a:gd name="connsiteY0" fmla="*/ 0 h 5151601"/>
              <a:gd name="connsiteX1" fmla="*/ 586740 w 3463957"/>
              <a:gd name="connsiteY1" fmla="*/ 0 h 5151601"/>
              <a:gd name="connsiteX2" fmla="*/ 586740 w 3463957"/>
              <a:gd name="connsiteY2" fmla="*/ 64 h 5151601"/>
              <a:gd name="connsiteX3" fmla="*/ 3016334 w 3463957"/>
              <a:gd name="connsiteY3" fmla="*/ 330 h 5151601"/>
              <a:gd name="connsiteX4" fmla="*/ 3016416 w 3463957"/>
              <a:gd name="connsiteY4" fmla="*/ 0 h 5151601"/>
              <a:gd name="connsiteX5" fmla="*/ 3052721 w 3463957"/>
              <a:gd name="connsiteY5" fmla="*/ 0 h 5151601"/>
              <a:gd name="connsiteX6" fmla="*/ 3391478 w 3463957"/>
              <a:gd name="connsiteY6" fmla="*/ 0 h 5151601"/>
              <a:gd name="connsiteX7" fmla="*/ 3426262 w 3463957"/>
              <a:gd name="connsiteY7" fmla="*/ 0 h 5151601"/>
              <a:gd name="connsiteX8" fmla="*/ 3426169 w 3463957"/>
              <a:gd name="connsiteY8" fmla="*/ 374 h 5151601"/>
              <a:gd name="connsiteX9" fmla="*/ 3463957 w 3463957"/>
              <a:gd name="connsiteY9" fmla="*/ 378 h 5151601"/>
              <a:gd name="connsiteX10" fmla="*/ 3463957 w 3463957"/>
              <a:gd name="connsiteY10" fmla="*/ 382 h 5151601"/>
              <a:gd name="connsiteX11" fmla="*/ 2180975 w 3463957"/>
              <a:gd name="connsiteY11" fmla="*/ 5150499 h 5151601"/>
              <a:gd name="connsiteX12" fmla="*/ 2143889 w 3463957"/>
              <a:gd name="connsiteY12" fmla="*/ 5150518 h 5151601"/>
              <a:gd name="connsiteX13" fmla="*/ 2143619 w 3463957"/>
              <a:gd name="connsiteY13" fmla="*/ 5151600 h 5151601"/>
              <a:gd name="connsiteX14" fmla="*/ 2107040 w 3463957"/>
              <a:gd name="connsiteY14" fmla="*/ 5151600 h 5151601"/>
              <a:gd name="connsiteX15" fmla="*/ 1770078 w 3463957"/>
              <a:gd name="connsiteY15" fmla="*/ 5151600 h 5151601"/>
              <a:gd name="connsiteX16" fmla="*/ 1731978 w 3463957"/>
              <a:gd name="connsiteY16" fmla="*/ 5151600 h 5151601"/>
              <a:gd name="connsiteX17" fmla="*/ 1732196 w 3463957"/>
              <a:gd name="connsiteY17" fmla="*/ 5150727 h 5151601"/>
              <a:gd name="connsiteX18" fmla="*/ 586740 w 3463957"/>
              <a:gd name="connsiteY18" fmla="*/ 5151305 h 5151601"/>
              <a:gd name="connsiteX19" fmla="*/ 586740 w 3463957"/>
              <a:gd name="connsiteY19" fmla="*/ 5151600 h 5151601"/>
              <a:gd name="connsiteX20" fmla="*/ 3573 w 3463957"/>
              <a:gd name="connsiteY20" fmla="*/ 5151600 h 5151601"/>
              <a:gd name="connsiteX21" fmla="*/ 1447 w 3463957"/>
              <a:gd name="connsiteY21" fmla="*/ 5151601 h 5151601"/>
              <a:gd name="connsiteX22" fmla="*/ 1447 w 3463957"/>
              <a:gd name="connsiteY22" fmla="*/ 5151600 h 5151601"/>
              <a:gd name="connsiteX23" fmla="*/ 0 w 3463957"/>
              <a:gd name="connsiteY23" fmla="*/ 5151600 h 515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63957" h="5151601">
                <a:moveTo>
                  <a:pt x="0" y="0"/>
                </a:moveTo>
                <a:lnTo>
                  <a:pt x="586740" y="0"/>
                </a:lnTo>
                <a:lnTo>
                  <a:pt x="586740" y="64"/>
                </a:lnTo>
                <a:lnTo>
                  <a:pt x="3016334" y="330"/>
                </a:lnTo>
                <a:lnTo>
                  <a:pt x="3016416" y="0"/>
                </a:lnTo>
                <a:lnTo>
                  <a:pt x="3052721" y="0"/>
                </a:lnTo>
                <a:lnTo>
                  <a:pt x="3391478" y="0"/>
                </a:lnTo>
                <a:lnTo>
                  <a:pt x="3426262" y="0"/>
                </a:lnTo>
                <a:lnTo>
                  <a:pt x="3426169" y="374"/>
                </a:lnTo>
                <a:lnTo>
                  <a:pt x="3463957" y="378"/>
                </a:lnTo>
                <a:lnTo>
                  <a:pt x="3463957" y="382"/>
                </a:lnTo>
                <a:lnTo>
                  <a:pt x="2180975" y="5150499"/>
                </a:lnTo>
                <a:lnTo>
                  <a:pt x="2143889" y="5150518"/>
                </a:lnTo>
                <a:lnTo>
                  <a:pt x="2143619" y="5151600"/>
                </a:lnTo>
                <a:lnTo>
                  <a:pt x="2107040" y="5151600"/>
                </a:lnTo>
                <a:lnTo>
                  <a:pt x="1770078" y="5151600"/>
                </a:lnTo>
                <a:lnTo>
                  <a:pt x="1731978" y="5151600"/>
                </a:lnTo>
                <a:lnTo>
                  <a:pt x="1732196" y="5150727"/>
                </a:lnTo>
                <a:lnTo>
                  <a:pt x="586740" y="5151305"/>
                </a:lnTo>
                <a:lnTo>
                  <a:pt x="586740" y="5151600"/>
                </a:lnTo>
                <a:lnTo>
                  <a:pt x="3573" y="5151600"/>
                </a:lnTo>
                <a:lnTo>
                  <a:pt x="1447" y="5151601"/>
                </a:lnTo>
                <a:lnTo>
                  <a:pt x="1447" y="5151600"/>
                </a:lnTo>
                <a:lnTo>
                  <a:pt x="0" y="5151600"/>
                </a:lnTo>
                <a:close/>
              </a:path>
            </a:pathLst>
          </a:custGeom>
          <a:solidFill>
            <a:srgbClr val="FFFFCC"/>
          </a:solidFill>
          <a:ln w="9525">
            <a:noFill/>
            <a:miter lim="800000"/>
            <a:headEnd/>
            <a:tailEnd/>
          </a:ln>
        </p:spPr>
        <p:txBody>
          <a:bodyPr wrap="square" lIns="72000" tIns="72000" rIns="72000" bIns="72000" anchor="ctr" anchorCtr="0">
            <a:noAutofit/>
          </a:bodyPr>
          <a:lstStyle>
            <a:lvl1pPr algn="l">
              <a:defRPr sz="1517"/>
            </a:lvl1pPr>
          </a:lstStyle>
          <a:p>
            <a:r>
              <a:rPr lang="de-DE"/>
              <a:t>Bild durch Klicken auf Symbol hinzufügen</a:t>
            </a:r>
            <a:endParaRPr lang="en-US" dirty="0"/>
          </a:p>
        </p:txBody>
      </p:sp>
      <p:sp>
        <p:nvSpPr>
          <p:cNvPr id="5" name="Titel 1">
            <a:extLst>
              <a:ext uri="{FF2B5EF4-FFF2-40B4-BE49-F238E27FC236}">
                <a16:creationId xmlns:a16="http://schemas.microsoft.com/office/drawing/2014/main" id="{FA09972C-45D9-B681-2D78-55E4B618AD47}"/>
              </a:ext>
            </a:extLst>
          </p:cNvPr>
          <p:cNvSpPr>
            <a:spLocks noGrp="1"/>
          </p:cNvSpPr>
          <p:nvPr>
            <p:ph type="title" hasCustomPrompt="1"/>
            <p:custDataLst>
              <p:tags r:id="rId3"/>
            </p:custDataLst>
          </p:nvPr>
        </p:nvSpPr>
        <p:spPr>
          <a:xfrm>
            <a:off x="3907369" y="457200"/>
            <a:ext cx="5776332" cy="762000"/>
          </a:xfrm>
        </p:spPr>
        <p:txBody>
          <a:bodyPr vert="horz"/>
          <a:lstStyle>
            <a:lvl1pPr>
              <a:defRPr/>
            </a:lvl1pPr>
          </a:lstStyle>
          <a:p>
            <a:r>
              <a:rPr lang="en-US" dirty="0"/>
              <a:t>Click to add title</a:t>
            </a:r>
          </a:p>
        </p:txBody>
      </p:sp>
      <p:sp>
        <p:nvSpPr>
          <p:cNvPr id="6" name="Rectangle 45">
            <a:extLst>
              <a:ext uri="{FF2B5EF4-FFF2-40B4-BE49-F238E27FC236}">
                <a16:creationId xmlns:a16="http://schemas.microsoft.com/office/drawing/2014/main" id="{30C4822D-6FB7-F65F-5760-5E49E4024CA0}"/>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solidFill>
                  <a:schemeClr val="bg1"/>
                </a:solidFill>
              </a:defRPr>
            </a:lvl1pPr>
          </a:lstStyle>
          <a:p>
            <a:pPr>
              <a:defRPr/>
            </a:pPr>
            <a:fld id="{916336A2-5EB4-4EC1-953B-D9D538DF092C}" type="slidenum">
              <a:rPr lang="en-US" smtClean="0"/>
              <a:pPr>
                <a:defRPr/>
              </a:pPr>
              <a:t>‹Nr.›</a:t>
            </a:fld>
            <a:endParaRPr lang="en-US"/>
          </a:p>
        </p:txBody>
      </p:sp>
      <p:cxnSp>
        <p:nvCxnSpPr>
          <p:cNvPr id="4" name="Straight Connector 3">
            <a:extLst>
              <a:ext uri="{FF2B5EF4-FFF2-40B4-BE49-F238E27FC236}">
                <a16:creationId xmlns:a16="http://schemas.microsoft.com/office/drawing/2014/main" id="{5C9201A3-ABC3-4597-BDF3-1F31B44D6437}"/>
              </a:ext>
            </a:extLst>
          </p:cNvPr>
          <p:cNvCxnSpPr>
            <a:cxnSpLocks/>
          </p:cNvCxnSpPr>
          <p:nvPr/>
        </p:nvCxnSpPr>
        <p:spPr bwMode="gray">
          <a:xfrm flipH="1">
            <a:off x="2244876"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2133933755"/>
      </p:ext>
    </p:extLst>
  </p:cSld>
  <p:clrMapOvr>
    <a:masterClrMapping/>
  </p:clrMapOvr>
  <p:hf hdr="0" ftr="0" dt="0"/>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White/ Picture 1">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280653278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sp>
        <p:nvSpPr>
          <p:cNvPr id="82" name="Cover Copyright">
            <a:extLst>
              <a:ext uri="{FF2B5EF4-FFF2-40B4-BE49-F238E27FC236}">
                <a16:creationId xmlns:a16="http://schemas.microsoft.com/office/drawing/2014/main" id="{DBA67C81-33EE-99CA-FCCD-AC0D00294537}"/>
              </a:ext>
            </a:extLst>
          </p:cNvPr>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78000" tIns="78000" rIns="78000" bIns="78000" numCol="1" rtlCol="0" anchor="t" anchorCtr="0" compatLnSpc="1">
            <a:prstTxWarp prst="textNoShape">
              <a:avLst/>
            </a:prstTxWarp>
          </a:bodyPr>
          <a:lstStyle/>
          <a:p>
            <a:pPr marL="1720" algn="l" defTabSz="928660" fontAlgn="base">
              <a:spcBef>
                <a:spcPct val="40000"/>
              </a:spcBef>
              <a:spcAft>
                <a:spcPct val="0"/>
              </a:spcAft>
              <a:buClr>
                <a:schemeClr val="accent1"/>
              </a:buClr>
              <a:buSzPct val="70000"/>
            </a:pPr>
            <a:endParaRPr lang="en-US" sz="1517" dirty="0"/>
          </a:p>
        </p:txBody>
      </p:sp>
      <p:sp>
        <p:nvSpPr>
          <p:cNvPr id="13" name="Picture Placeholder 12">
            <a:extLst>
              <a:ext uri="{FF2B5EF4-FFF2-40B4-BE49-F238E27FC236}">
                <a16:creationId xmlns:a16="http://schemas.microsoft.com/office/drawing/2014/main" id="{9F8F8E09-18C7-95E3-4A41-8932C547EA18}"/>
              </a:ext>
            </a:extLst>
          </p:cNvPr>
          <p:cNvSpPr>
            <a:spLocks noGrp="1"/>
          </p:cNvSpPr>
          <p:nvPr>
            <p:ph type="pic" sz="quarter" idx="15"/>
          </p:nvPr>
        </p:nvSpPr>
        <p:spPr bwMode="gray">
          <a:xfrm>
            <a:off x="6153379" y="-13160"/>
            <a:ext cx="3752622" cy="6868800"/>
          </a:xfrm>
          <a:custGeom>
            <a:avLst/>
            <a:gdLst>
              <a:gd name="connsiteX0" fmla="*/ 1335114 w 3463958"/>
              <a:gd name="connsiteY0" fmla="*/ 0 h 5151600"/>
              <a:gd name="connsiteX1" fmla="*/ 1350786 w 3463958"/>
              <a:gd name="connsiteY1" fmla="*/ 0 h 5151600"/>
              <a:gd name="connsiteX2" fmla="*/ 1363418 w 3463958"/>
              <a:gd name="connsiteY2" fmla="*/ 0 h 5151600"/>
              <a:gd name="connsiteX3" fmla="*/ 1374396 w 3463958"/>
              <a:gd name="connsiteY3" fmla="*/ 0 h 5151600"/>
              <a:gd name="connsiteX4" fmla="*/ 1382551 w 3463958"/>
              <a:gd name="connsiteY4" fmla="*/ 0 h 5151600"/>
              <a:gd name="connsiteX5" fmla="*/ 1708655 w 3463958"/>
              <a:gd name="connsiteY5" fmla="*/ 0 h 5151600"/>
              <a:gd name="connsiteX6" fmla="*/ 1724327 w 3463958"/>
              <a:gd name="connsiteY6" fmla="*/ 0 h 5151600"/>
              <a:gd name="connsiteX7" fmla="*/ 1749458 w 3463958"/>
              <a:gd name="connsiteY7" fmla="*/ 0 h 5151600"/>
              <a:gd name="connsiteX8" fmla="*/ 1749242 w 3463958"/>
              <a:gd name="connsiteY8" fmla="*/ 865 h 5151600"/>
              <a:gd name="connsiteX9" fmla="*/ 2877218 w 3463958"/>
              <a:gd name="connsiteY9" fmla="*/ 296 h 5151600"/>
              <a:gd name="connsiteX10" fmla="*/ 2877218 w 3463958"/>
              <a:gd name="connsiteY10" fmla="*/ 0 h 5151600"/>
              <a:gd name="connsiteX11" fmla="*/ 3462512 w 3463958"/>
              <a:gd name="connsiteY11" fmla="*/ 0 h 5151600"/>
              <a:gd name="connsiteX12" fmla="*/ 3463958 w 3463958"/>
              <a:gd name="connsiteY12" fmla="*/ 0 h 5151600"/>
              <a:gd name="connsiteX13" fmla="*/ 3463958 w 3463958"/>
              <a:gd name="connsiteY13" fmla="*/ 5151600 h 5151600"/>
              <a:gd name="connsiteX14" fmla="*/ 2877218 w 3463958"/>
              <a:gd name="connsiteY14" fmla="*/ 5151600 h 5151600"/>
              <a:gd name="connsiteX15" fmla="*/ 2877218 w 3463958"/>
              <a:gd name="connsiteY15" fmla="*/ 5151537 h 5151600"/>
              <a:gd name="connsiteX16" fmla="*/ 465101 w 3463958"/>
              <a:gd name="connsiteY16" fmla="*/ 5151275 h 5151600"/>
              <a:gd name="connsiteX17" fmla="*/ 465020 w 3463958"/>
              <a:gd name="connsiteY17" fmla="*/ 5151600 h 5151600"/>
              <a:gd name="connsiteX18" fmla="*/ 441684 w 3463958"/>
              <a:gd name="connsiteY18" fmla="*/ 5151600 h 5151600"/>
              <a:gd name="connsiteX19" fmla="*/ 426012 w 3463958"/>
              <a:gd name="connsiteY19" fmla="*/ 5151600 h 5151600"/>
              <a:gd name="connsiteX20" fmla="*/ 121673 w 3463958"/>
              <a:gd name="connsiteY20" fmla="*/ 5151600 h 5151600"/>
              <a:gd name="connsiteX21" fmla="*/ 100948 w 3463958"/>
              <a:gd name="connsiteY21" fmla="*/ 5151600 h 5151600"/>
              <a:gd name="connsiteX22" fmla="*/ 95848 w 3463958"/>
              <a:gd name="connsiteY22" fmla="*/ 5151600 h 5151600"/>
              <a:gd name="connsiteX23" fmla="*/ 89958 w 3463958"/>
              <a:gd name="connsiteY23" fmla="*/ 5151600 h 5151600"/>
              <a:gd name="connsiteX24" fmla="*/ 75120 w 3463958"/>
              <a:gd name="connsiteY24" fmla="*/ 5151600 h 5151600"/>
              <a:gd name="connsiteX25" fmla="*/ 68143 w 3463958"/>
              <a:gd name="connsiteY25" fmla="*/ 5151600 h 5151600"/>
              <a:gd name="connsiteX26" fmla="*/ 52471 w 3463958"/>
              <a:gd name="connsiteY26" fmla="*/ 5151600 h 5151600"/>
              <a:gd name="connsiteX27" fmla="*/ 52564 w 3463958"/>
              <a:gd name="connsiteY27" fmla="*/ 5151229 h 5151600"/>
              <a:gd name="connsiteX28" fmla="*/ 0 w 3463958"/>
              <a:gd name="connsiteY28" fmla="*/ 5151223 h 5151600"/>
              <a:gd name="connsiteX29" fmla="*/ 1282984 w 3463958"/>
              <a:gd name="connsiteY29" fmla="*/ 1101 h 5151600"/>
              <a:gd name="connsiteX30" fmla="*/ 1334847 w 3463958"/>
              <a:gd name="connsiteY30" fmla="*/ 1075 h 515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63958" h="5151600">
                <a:moveTo>
                  <a:pt x="1335114" y="0"/>
                </a:moveTo>
                <a:lnTo>
                  <a:pt x="1350786" y="0"/>
                </a:lnTo>
                <a:lnTo>
                  <a:pt x="1363418" y="0"/>
                </a:lnTo>
                <a:lnTo>
                  <a:pt x="1374396" y="0"/>
                </a:lnTo>
                <a:lnTo>
                  <a:pt x="1382551" y="0"/>
                </a:lnTo>
                <a:lnTo>
                  <a:pt x="1708655" y="0"/>
                </a:lnTo>
                <a:lnTo>
                  <a:pt x="1724327" y="0"/>
                </a:lnTo>
                <a:lnTo>
                  <a:pt x="1749458" y="0"/>
                </a:lnTo>
                <a:lnTo>
                  <a:pt x="1749242" y="865"/>
                </a:lnTo>
                <a:lnTo>
                  <a:pt x="2877218" y="296"/>
                </a:lnTo>
                <a:lnTo>
                  <a:pt x="2877218" y="0"/>
                </a:lnTo>
                <a:lnTo>
                  <a:pt x="3462512" y="0"/>
                </a:lnTo>
                <a:lnTo>
                  <a:pt x="3463958" y="0"/>
                </a:lnTo>
                <a:lnTo>
                  <a:pt x="3463958" y="5151600"/>
                </a:lnTo>
                <a:lnTo>
                  <a:pt x="2877218" y="5151600"/>
                </a:lnTo>
                <a:lnTo>
                  <a:pt x="2877218" y="5151537"/>
                </a:lnTo>
                <a:lnTo>
                  <a:pt x="465101" y="5151275"/>
                </a:lnTo>
                <a:lnTo>
                  <a:pt x="465020" y="5151600"/>
                </a:lnTo>
                <a:lnTo>
                  <a:pt x="441684" y="5151600"/>
                </a:lnTo>
                <a:lnTo>
                  <a:pt x="426012" y="5151600"/>
                </a:lnTo>
                <a:lnTo>
                  <a:pt x="121673" y="5151600"/>
                </a:lnTo>
                <a:lnTo>
                  <a:pt x="100948" y="5151600"/>
                </a:lnTo>
                <a:lnTo>
                  <a:pt x="95848" y="5151600"/>
                </a:lnTo>
                <a:lnTo>
                  <a:pt x="89958" y="5151600"/>
                </a:lnTo>
                <a:lnTo>
                  <a:pt x="75120" y="5151600"/>
                </a:lnTo>
                <a:lnTo>
                  <a:pt x="68143" y="5151600"/>
                </a:lnTo>
                <a:lnTo>
                  <a:pt x="52471" y="5151600"/>
                </a:lnTo>
                <a:lnTo>
                  <a:pt x="52564" y="5151229"/>
                </a:lnTo>
                <a:lnTo>
                  <a:pt x="0" y="5151223"/>
                </a:lnTo>
                <a:lnTo>
                  <a:pt x="1282984" y="1101"/>
                </a:lnTo>
                <a:lnTo>
                  <a:pt x="1334847" y="1075"/>
                </a:lnTo>
                <a:close/>
              </a:path>
            </a:pathLst>
          </a:custGeom>
          <a:solidFill>
            <a:srgbClr val="FFFFCC"/>
          </a:solidFill>
          <a:ln w="9525">
            <a:noFill/>
            <a:miter lim="800000"/>
            <a:headEnd/>
            <a:tailEnd/>
          </a:ln>
        </p:spPr>
        <p:txBody>
          <a:bodyPr wrap="square" lIns="72000" tIns="72000" rIns="72000" bIns="72000" anchor="ctr" anchorCtr="0">
            <a:noAutofit/>
          </a:bodyPr>
          <a:lstStyle>
            <a:lvl1pPr algn="ctr">
              <a:defRPr sz="1517"/>
            </a:lvl1pPr>
          </a:lstStyle>
          <a:p>
            <a:r>
              <a:rPr lang="de-DE"/>
              <a:t>Bild durch Klicken auf Symbol hinzufügen</a:t>
            </a:r>
            <a:endParaRPr lang="en-US" dirty="0"/>
          </a:p>
        </p:txBody>
      </p:sp>
      <p:sp>
        <p:nvSpPr>
          <p:cNvPr id="2" name="Rectangle 1" hidden="1">
            <a:extLst>
              <a:ext uri="{FF2B5EF4-FFF2-40B4-BE49-F238E27FC236}">
                <a16:creationId xmlns:a16="http://schemas.microsoft.com/office/drawing/2014/main" id="{A52F9A84-45DD-415D-A391-562F294439BD}"/>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9" name="Titel 1">
            <a:extLst>
              <a:ext uri="{FF2B5EF4-FFF2-40B4-BE49-F238E27FC236}">
                <a16:creationId xmlns:a16="http://schemas.microsoft.com/office/drawing/2014/main" id="{C306387B-33E1-4538-917F-DA5F366062F1}"/>
              </a:ext>
            </a:extLst>
          </p:cNvPr>
          <p:cNvSpPr>
            <a:spLocks noGrp="1"/>
          </p:cNvSpPr>
          <p:nvPr>
            <p:ph type="title" hasCustomPrompt="1"/>
          </p:nvPr>
        </p:nvSpPr>
        <p:spPr bwMode="gray">
          <a:xfrm>
            <a:off x="226200" y="457200"/>
            <a:ext cx="65871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en-US" dirty="0"/>
              <a:t>Click to add title</a:t>
            </a:r>
          </a:p>
        </p:txBody>
      </p:sp>
      <p:sp>
        <p:nvSpPr>
          <p:cNvPr id="42" name="Rectangle 45">
            <a:extLst>
              <a:ext uri="{FF2B5EF4-FFF2-40B4-BE49-F238E27FC236}">
                <a16:creationId xmlns:a16="http://schemas.microsoft.com/office/drawing/2014/main" id="{6C8D008C-FD44-437E-BD10-B48C9C8F7FED}"/>
              </a:ext>
            </a:extLst>
          </p:cNvPr>
          <p:cNvSpPr>
            <a:spLocks noGrp="1" noChangeArrowheads="1"/>
          </p:cNvSpPr>
          <p:nvPr>
            <p:ph type="sldNum" sz="quarter" idx="4"/>
            <p:custDataLst>
              <p:tags r:id="rId3"/>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cxnSp>
        <p:nvCxnSpPr>
          <p:cNvPr id="18" name="Gerader Verbinder 16">
            <a:extLst>
              <a:ext uri="{FF2B5EF4-FFF2-40B4-BE49-F238E27FC236}">
                <a16:creationId xmlns:a16="http://schemas.microsoft.com/office/drawing/2014/main" id="{E87DF50F-AD85-4492-8CB2-A43B9EE2C1B4}"/>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0E4B1455-B7F8-46B7-8E84-AED538970820}"/>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4666BB3A-CD8E-4848-A867-12AA7E9A220B}"/>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2AAB437A-7DF5-4F85-B045-E5EB57583650}"/>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85C38FE2-D687-421C-95D8-02A15AE12008}"/>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1">
            <a:extLst>
              <a:ext uri="{FF2B5EF4-FFF2-40B4-BE49-F238E27FC236}">
                <a16:creationId xmlns:a16="http://schemas.microsoft.com/office/drawing/2014/main" id="{42FB625E-EAD8-44DD-837F-91B69A6C571B}"/>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2">
            <a:extLst>
              <a:ext uri="{FF2B5EF4-FFF2-40B4-BE49-F238E27FC236}">
                <a16:creationId xmlns:a16="http://schemas.microsoft.com/office/drawing/2014/main" id="{AD646958-9AA3-4EDC-843F-D3F3A67965BF}"/>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5">
            <a:extLst>
              <a:ext uri="{FF2B5EF4-FFF2-40B4-BE49-F238E27FC236}">
                <a16:creationId xmlns:a16="http://schemas.microsoft.com/office/drawing/2014/main" id="{9B6D0778-FA00-471E-962C-5FBBFD2D1867}"/>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Gerader Verbinder 11">
            <a:extLst>
              <a:ext uri="{FF2B5EF4-FFF2-40B4-BE49-F238E27FC236}">
                <a16:creationId xmlns:a16="http://schemas.microsoft.com/office/drawing/2014/main" id="{50A5BD73-DB38-49C5-9818-457A60163583}"/>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51" name="Rectangle 44">
            <a:extLst>
              <a:ext uri="{FF2B5EF4-FFF2-40B4-BE49-F238E27FC236}">
                <a16:creationId xmlns:a16="http://schemas.microsoft.com/office/drawing/2014/main" id="{87E518E1-91DD-439C-A0A8-528E0C2CA40D}"/>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
        <p:nvSpPr>
          <p:cNvPr id="4" name="Rectangle 20">
            <a:extLst>
              <a:ext uri="{FF2B5EF4-FFF2-40B4-BE49-F238E27FC236}">
                <a16:creationId xmlns:a16="http://schemas.microsoft.com/office/drawing/2014/main" id="{927807E6-6EAB-E814-1C2F-A003CAA446D6}"/>
              </a:ext>
            </a:extLst>
          </p:cNvPr>
          <p:cNvSpPr/>
          <p:nvPr>
            <p:custDataLst>
              <p:tags r:id="rId5"/>
            </p:custDataLst>
          </p:nvPr>
        </p:nvSpPr>
        <p:spPr bwMode="lt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pic>
        <p:nvPicPr>
          <p:cNvPr id="5" name="Grafik 15">
            <a:extLst>
              <a:ext uri="{FF2B5EF4-FFF2-40B4-BE49-F238E27FC236}">
                <a16:creationId xmlns:a16="http://schemas.microsoft.com/office/drawing/2014/main" id="{7A276000-4B84-1DAA-F7B9-B9BAAFA5BB3E}"/>
              </a:ext>
            </a:extLst>
          </p:cNvPr>
          <p:cNvPicPr/>
          <p:nvPr/>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BDAD092C-53C1-1F7C-6BD6-35F9B98F79BA}"/>
              </a:ext>
            </a:extLst>
          </p:cNvPr>
          <p:cNvCxnSpPr>
            <a:cxnSpLocks/>
          </p:cNvCxnSpPr>
          <p:nvPr/>
        </p:nvCxnSpPr>
        <p:spPr bwMode="gray">
          <a:xfrm flipH="1">
            <a:off x="6261613" y="-1200"/>
            <a:ext cx="138953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659746880"/>
      </p:ext>
    </p:extLst>
  </p:cSld>
  <p:clrMapOvr>
    <a:masterClrMapping/>
  </p:clrMapOvr>
  <p:hf hdr="0" ftr="0" dt="0"/>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C1CF3057-DD90-4507-86D6-88B2F18D5C55}"/>
              </a:ext>
            </a:extLst>
          </p:cNvPr>
          <p:cNvGraphicFramePr>
            <a:graphicFrameLocks noChangeAspect="1"/>
          </p:cNvGraphicFramePr>
          <p:nvPr>
            <p:custDataLst>
              <p:tags r:id="rId1"/>
            </p:custDataLst>
            <p:extLst>
              <p:ext uri="{D42A27DB-BD31-4B8C-83A1-F6EECF244321}">
                <p14:modId xmlns:p14="http://schemas.microsoft.com/office/powerpoint/2010/main" val="2406033348"/>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6" imgW="473" imgH="473" progId="TCLayout.ActiveDocument.1">
                  <p:embed/>
                </p:oleObj>
              </mc:Choice>
              <mc:Fallback>
                <p:oleObj name="think-cell Slide" r:id="rId6" imgW="473" imgH="473" progId="TCLayout.ActiveDocument.1">
                  <p:embed/>
                  <p:pic>
                    <p:nvPicPr>
                      <p:cNvPr id="5" name="Object 4" hidden="1">
                        <a:extLst>
                          <a:ext uri="{FF2B5EF4-FFF2-40B4-BE49-F238E27FC236}">
                            <a16:creationId xmlns:a16="http://schemas.microsoft.com/office/drawing/2014/main" id="{C1CF3057-DD90-4507-86D6-88B2F18D5C55}"/>
                          </a:ext>
                        </a:extLst>
                      </p:cNvPr>
                      <p:cNvPicPr/>
                      <p:nvPr/>
                    </p:nvPicPr>
                    <p:blipFill>
                      <a:blip r:embed="rId7"/>
                      <a:stretch>
                        <a:fillRect/>
                      </a:stretch>
                    </p:blipFill>
                    <p:spPr>
                      <a:xfrm>
                        <a:off x="1292" y="1589"/>
                        <a:ext cx="1290"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7517C02-D276-45C5-A785-D9D4656BC5D8}"/>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190773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hasCustomPrompt="1"/>
          </p:nvPr>
        </p:nvSpPr>
        <p:spPr>
          <a:xfrm>
            <a:off x="226199" y="457200"/>
            <a:ext cx="9457500" cy="762000"/>
          </a:xfrm>
        </p:spPr>
        <p:txBody>
          <a:bodyPr vert="horz"/>
          <a:lstStyle>
            <a:lvl1pPr>
              <a:defRPr/>
            </a:lvl1pPr>
          </a:lstStyle>
          <a:p>
            <a:r>
              <a:rPr lang="de-DE" noProof="0"/>
              <a:t>Click</a:t>
            </a:r>
            <a:r>
              <a:rPr lang="de-DE"/>
              <a:t> to add title</a:t>
            </a:r>
            <a:endParaRPr lang="de-DE" dirty="0"/>
          </a:p>
        </p:txBody>
      </p:sp>
      <p:sp>
        <p:nvSpPr>
          <p:cNvPr id="21" name="Rectangle 45">
            <a:extLst>
              <a:ext uri="{FF2B5EF4-FFF2-40B4-BE49-F238E27FC236}">
                <a16:creationId xmlns:a16="http://schemas.microsoft.com/office/drawing/2014/main" id="{1E4AC81D-3E52-40F0-85B8-CC904A2CEC0A}"/>
              </a:ext>
            </a:extLst>
          </p:cNvPr>
          <p:cNvSpPr>
            <a:spLocks noGrp="1" noChangeArrowheads="1"/>
          </p:cNvSpPr>
          <p:nvPr>
            <p:ph type="sldNum" sz="quarter" idx="4"/>
            <p:custDataLst>
              <p:tags r:id="rId3"/>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sp>
        <p:nvSpPr>
          <p:cNvPr id="34" name="Rectangle 44">
            <a:extLst>
              <a:ext uri="{FF2B5EF4-FFF2-40B4-BE49-F238E27FC236}">
                <a16:creationId xmlns:a16="http://schemas.microsoft.com/office/drawing/2014/main" id="{710E0B5E-E1BD-4BF8-8C4F-F6CE9F7337F9}"/>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Tree>
    <p:extLst>
      <p:ext uri="{BB962C8B-B14F-4D97-AF65-F5344CB8AC3E}">
        <p14:creationId xmlns:p14="http://schemas.microsoft.com/office/powerpoint/2010/main" val="3648986189"/>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icture/ White 2">
    <p:bg bwMode="gray">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149581450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6" imgW="353" imgH="353" progId="TCLayout.ActiveDocument.1">
                  <p:embed/>
                </p:oleObj>
              </mc:Choice>
              <mc:Fallback>
                <p:oleObj name="think-cell Slide" r:id="rId6"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7"/>
                      <a:stretch>
                        <a:fillRect/>
                      </a:stretch>
                    </p:blipFill>
                    <p:spPr>
                      <a:xfrm>
                        <a:off x="1589" y="1590"/>
                        <a:ext cx="1589" cy="1588"/>
                      </a:xfrm>
                      <a:prstGeom prst="rect">
                        <a:avLst/>
                      </a:prstGeom>
                    </p:spPr>
                  </p:pic>
                </p:oleObj>
              </mc:Fallback>
            </mc:AlternateContent>
          </a:graphicData>
        </a:graphic>
      </p:graphicFrame>
      <p:sp>
        <p:nvSpPr>
          <p:cNvPr id="7" name="Picture Placeholder 6">
            <a:extLst>
              <a:ext uri="{FF2B5EF4-FFF2-40B4-BE49-F238E27FC236}">
                <a16:creationId xmlns:a16="http://schemas.microsoft.com/office/drawing/2014/main" id="{4F550C78-40C2-FE37-94ED-2E311A37C9AD}"/>
              </a:ext>
            </a:extLst>
          </p:cNvPr>
          <p:cNvSpPr>
            <a:spLocks noGrp="1"/>
          </p:cNvSpPr>
          <p:nvPr>
            <p:ph type="pic" sz="quarter" idx="45"/>
          </p:nvPr>
        </p:nvSpPr>
        <p:spPr bwMode="gray">
          <a:xfrm>
            <a:off x="1" y="-3000"/>
            <a:ext cx="3000375" cy="6864000"/>
          </a:xfrm>
          <a:custGeom>
            <a:avLst/>
            <a:gdLst>
              <a:gd name="connsiteX0" fmla="*/ 0 w 2769577"/>
              <a:gd name="connsiteY0" fmla="*/ 0 h 5148000"/>
              <a:gd name="connsiteX1" fmla="*/ 2468019 w 2769577"/>
              <a:gd name="connsiteY1" fmla="*/ 0 h 5148000"/>
              <a:gd name="connsiteX2" fmla="*/ 2649599 w 2769577"/>
              <a:gd name="connsiteY2" fmla="*/ 0 h 5148000"/>
              <a:gd name="connsiteX3" fmla="*/ 2668729 w 2769577"/>
              <a:gd name="connsiteY3" fmla="*/ 0 h 5148000"/>
              <a:gd name="connsiteX4" fmla="*/ 2704046 w 2769577"/>
              <a:gd name="connsiteY4" fmla="*/ 0 h 5148000"/>
              <a:gd name="connsiteX5" fmla="*/ 2769577 w 2769577"/>
              <a:gd name="connsiteY5" fmla="*/ 0 h 5148000"/>
              <a:gd name="connsiteX6" fmla="*/ 2769577 w 2769577"/>
              <a:gd name="connsiteY6" fmla="*/ 5148000 h 5148000"/>
              <a:gd name="connsiteX7" fmla="*/ 2704046 w 2769577"/>
              <a:gd name="connsiteY7" fmla="*/ 5148000 h 5148000"/>
              <a:gd name="connsiteX8" fmla="*/ 2668729 w 2769577"/>
              <a:gd name="connsiteY8" fmla="*/ 5148000 h 5148000"/>
              <a:gd name="connsiteX9" fmla="*/ 2649599 w 2769577"/>
              <a:gd name="connsiteY9" fmla="*/ 5148000 h 5148000"/>
              <a:gd name="connsiteX10" fmla="*/ 2468019 w 2769577"/>
              <a:gd name="connsiteY10" fmla="*/ 5148000 h 5148000"/>
              <a:gd name="connsiteX11" fmla="*/ 0 w 2769577"/>
              <a:gd name="connsiteY11" fmla="*/ 5148000 h 51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9577" h="5148000">
                <a:moveTo>
                  <a:pt x="0" y="0"/>
                </a:moveTo>
                <a:lnTo>
                  <a:pt x="2468019" y="0"/>
                </a:lnTo>
                <a:lnTo>
                  <a:pt x="2649599" y="0"/>
                </a:lnTo>
                <a:lnTo>
                  <a:pt x="2668729" y="0"/>
                </a:lnTo>
                <a:lnTo>
                  <a:pt x="2704046" y="0"/>
                </a:lnTo>
                <a:lnTo>
                  <a:pt x="2769577" y="0"/>
                </a:lnTo>
                <a:lnTo>
                  <a:pt x="2769577" y="5148000"/>
                </a:lnTo>
                <a:lnTo>
                  <a:pt x="2704046" y="5148000"/>
                </a:lnTo>
                <a:lnTo>
                  <a:pt x="2668729" y="5148000"/>
                </a:lnTo>
                <a:lnTo>
                  <a:pt x="2649599" y="5148000"/>
                </a:lnTo>
                <a:lnTo>
                  <a:pt x="2468019" y="5148000"/>
                </a:lnTo>
                <a:lnTo>
                  <a:pt x="0" y="5148000"/>
                </a:lnTo>
                <a:close/>
              </a:path>
            </a:pathLst>
          </a:custGeom>
          <a:solidFill>
            <a:srgbClr val="FFFFCC"/>
          </a:solidFill>
          <a:ln w="9525">
            <a:noFill/>
            <a:miter lim="800000"/>
            <a:headEnd/>
            <a:tailEnd/>
          </a:ln>
        </p:spPr>
        <p:txBody>
          <a:bodyPr wrap="square" lIns="72000" tIns="72000" rIns="72000" bIns="72000" anchor="ctr" anchorCtr="0">
            <a:noAutofit/>
          </a:bodyPr>
          <a:lstStyle>
            <a:lvl1pPr algn="ctr">
              <a:defRPr/>
            </a:lvl1pPr>
          </a:lstStyle>
          <a:p>
            <a:r>
              <a:rPr lang="de-DE"/>
              <a:t>Bild durch Klicken auf Symbol hinzufügen</a:t>
            </a:r>
            <a:endParaRPr lang="en-US" dirty="0"/>
          </a:p>
        </p:txBody>
      </p:sp>
      <p:sp>
        <p:nvSpPr>
          <p:cNvPr id="2" name="Rectangle 1" hidden="1">
            <a:extLst>
              <a:ext uri="{FF2B5EF4-FFF2-40B4-BE49-F238E27FC236}">
                <a16:creationId xmlns:a16="http://schemas.microsoft.com/office/drawing/2014/main" id="{0B4CEDCA-AF62-4B04-9050-4B40BEA63124}"/>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cxnSp>
        <p:nvCxnSpPr>
          <p:cNvPr id="18" name="Gerader Verbinder 16">
            <a:extLst>
              <a:ext uri="{FF2B5EF4-FFF2-40B4-BE49-F238E27FC236}">
                <a16:creationId xmlns:a16="http://schemas.microsoft.com/office/drawing/2014/main" id="{F9FF723F-7961-4673-9C31-19021F5A8F26}"/>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26469E8D-A863-4E4A-AA25-6D868EE1AFB5}"/>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64C58527-D749-4F37-8FE5-EB9D1354320C}"/>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CA936516-A411-4858-B099-E35A9829014B}"/>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992072A9-9E41-4EF4-83BE-9955D07A51A9}"/>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4" name="Gerader Verbinder 11">
            <a:extLst>
              <a:ext uri="{FF2B5EF4-FFF2-40B4-BE49-F238E27FC236}">
                <a16:creationId xmlns:a16="http://schemas.microsoft.com/office/drawing/2014/main" id="{94C2E9E1-5DE4-442A-B10B-57F0BCB93C4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2">
            <a:extLst>
              <a:ext uri="{FF2B5EF4-FFF2-40B4-BE49-F238E27FC236}">
                <a16:creationId xmlns:a16="http://schemas.microsoft.com/office/drawing/2014/main" id="{F857B6A7-CE2B-42F5-AE5C-22069C08883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5">
            <a:extLst>
              <a:ext uri="{FF2B5EF4-FFF2-40B4-BE49-F238E27FC236}">
                <a16:creationId xmlns:a16="http://schemas.microsoft.com/office/drawing/2014/main" id="{A7F28A8F-D204-4CA5-9231-245B33A25D0E}"/>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1">
            <a:extLst>
              <a:ext uri="{FF2B5EF4-FFF2-40B4-BE49-F238E27FC236}">
                <a16:creationId xmlns:a16="http://schemas.microsoft.com/office/drawing/2014/main" id="{30D1D52C-FC42-4AED-B37B-BA6C48369FA5}"/>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6" name="Titel 1">
            <a:extLst>
              <a:ext uri="{FF2B5EF4-FFF2-40B4-BE49-F238E27FC236}">
                <a16:creationId xmlns:a16="http://schemas.microsoft.com/office/drawing/2014/main" id="{D44CDE59-0335-15D4-AB5B-56DC54C9215B}"/>
              </a:ext>
            </a:extLst>
          </p:cNvPr>
          <p:cNvSpPr>
            <a:spLocks noGrp="1"/>
          </p:cNvSpPr>
          <p:nvPr>
            <p:ph type="title" hasCustomPrompt="1"/>
            <p:custDataLst>
              <p:tags r:id="rId3"/>
            </p:custDataLst>
          </p:nvPr>
        </p:nvSpPr>
        <p:spPr>
          <a:xfrm>
            <a:off x="3194686" y="457200"/>
            <a:ext cx="6489014" cy="762000"/>
          </a:xfrm>
        </p:spPr>
        <p:txBody>
          <a:bodyPr vert="horz"/>
          <a:lstStyle>
            <a:lvl1pPr>
              <a:defRPr/>
            </a:lvl1pPr>
          </a:lstStyle>
          <a:p>
            <a:r>
              <a:rPr lang="en-US" dirty="0"/>
              <a:t>Click to add title</a:t>
            </a:r>
          </a:p>
        </p:txBody>
      </p:sp>
      <p:sp>
        <p:nvSpPr>
          <p:cNvPr id="4" name="Rectangle 45">
            <a:extLst>
              <a:ext uri="{FF2B5EF4-FFF2-40B4-BE49-F238E27FC236}">
                <a16:creationId xmlns:a16="http://schemas.microsoft.com/office/drawing/2014/main" id="{C02A5FF6-6075-F09A-E05E-E4F2888AF6CC}"/>
              </a:ext>
            </a:extLst>
          </p:cNvPr>
          <p:cNvSpPr>
            <a:spLocks noGrp="1" noChangeArrowheads="1"/>
          </p:cNvSpPr>
          <p:nvPr>
            <p:ph type="sldNum" sz="quarter" idx="4"/>
            <p:custDataLst>
              <p:tags r:id="rId4"/>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solidFill>
                  <a:schemeClr val="bg1"/>
                </a:solidFill>
              </a:defRPr>
            </a:lvl1pPr>
          </a:lstStyle>
          <a:p>
            <a:pPr>
              <a:defRPr/>
            </a:pPr>
            <a:fld id="{916336A2-5EB4-4EC1-953B-D9D538DF092C}" type="slidenum">
              <a:rPr lang="en-US" smtClean="0"/>
              <a:pPr>
                <a:defRPr/>
              </a:pPr>
              <a:t>‹Nr.›</a:t>
            </a:fld>
            <a:endParaRPr lang="en-US"/>
          </a:p>
        </p:txBody>
      </p:sp>
      <p:cxnSp>
        <p:nvCxnSpPr>
          <p:cNvPr id="5" name="Straight Connector 4">
            <a:extLst>
              <a:ext uri="{FF2B5EF4-FFF2-40B4-BE49-F238E27FC236}">
                <a16:creationId xmlns:a16="http://schemas.microsoft.com/office/drawing/2014/main" id="{EEB64B94-4ABD-A8A4-8CBE-92747A12A9FA}"/>
              </a:ext>
            </a:extLst>
          </p:cNvPr>
          <p:cNvCxnSpPr>
            <a:cxnSpLocks/>
          </p:cNvCxnSpPr>
          <p:nvPr/>
        </p:nvCxnSpPr>
        <p:spPr bwMode="gray">
          <a:xfrm>
            <a:off x="288609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2927898592"/>
      </p:ext>
    </p:extLst>
  </p:cSld>
  <p:clrMapOvr>
    <a:masterClrMapping/>
  </p:clrMapOvr>
  <p:hf hdr="0" ftr="0" dt="0"/>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White/ Picture 2">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36A5806-75FC-49D3-AE29-8CC772894B6A}"/>
              </a:ext>
            </a:extLst>
          </p:cNvPr>
          <p:cNvGraphicFramePr>
            <a:graphicFrameLocks noChangeAspect="1"/>
          </p:cNvGraphicFramePr>
          <p:nvPr>
            <p:custDataLst>
              <p:tags r:id="rId1"/>
            </p:custDataLst>
            <p:extLst>
              <p:ext uri="{D42A27DB-BD31-4B8C-83A1-F6EECF244321}">
                <p14:modId xmlns:p14="http://schemas.microsoft.com/office/powerpoint/2010/main" val="582136977"/>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7" imgW="353" imgH="353" progId="TCLayout.ActiveDocument.1">
                  <p:embed/>
                </p:oleObj>
              </mc:Choice>
              <mc:Fallback>
                <p:oleObj name="think-cell Slide" r:id="rId7" imgW="353" imgH="353" progId="TCLayout.ActiveDocument.1">
                  <p:embed/>
                  <p:pic>
                    <p:nvPicPr>
                      <p:cNvPr id="3" name="Object 2" hidden="1">
                        <a:extLst>
                          <a:ext uri="{FF2B5EF4-FFF2-40B4-BE49-F238E27FC236}">
                            <a16:creationId xmlns:a16="http://schemas.microsoft.com/office/drawing/2014/main" id="{836A5806-75FC-49D3-AE29-8CC772894B6A}"/>
                          </a:ext>
                        </a:extLst>
                      </p:cNvPr>
                      <p:cNvPicPr/>
                      <p:nvPr/>
                    </p:nvPicPr>
                    <p:blipFill>
                      <a:blip r:embed="rId8"/>
                      <a:stretch>
                        <a:fillRect/>
                      </a:stretch>
                    </p:blipFill>
                    <p:spPr>
                      <a:xfrm>
                        <a:off x="1589" y="1590"/>
                        <a:ext cx="1589" cy="1588"/>
                      </a:xfrm>
                      <a:prstGeom prst="rect">
                        <a:avLst/>
                      </a:prstGeom>
                    </p:spPr>
                  </p:pic>
                </p:oleObj>
              </mc:Fallback>
            </mc:AlternateContent>
          </a:graphicData>
        </a:graphic>
      </p:graphicFrame>
      <p:sp>
        <p:nvSpPr>
          <p:cNvPr id="27" name="Cover Copyright">
            <a:extLst>
              <a:ext uri="{FF2B5EF4-FFF2-40B4-BE49-F238E27FC236}">
                <a16:creationId xmlns:a16="http://schemas.microsoft.com/office/drawing/2014/main" id="{FBDE542B-35FB-4016-9411-8186A9C58D62}"/>
              </a:ext>
            </a:extLst>
          </p:cNvPr>
          <p:cNvSpPr>
            <a:spLocks noGrp="1" noRot="1" noMove="1" noResize="1" noEditPoints="1" noAdjustHandles="1" noChangeArrowheads="1" noChangeShapeType="1"/>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78000" tIns="78000" rIns="78000" bIns="78000" numCol="1" rtlCol="0" anchor="t" anchorCtr="0" compatLnSpc="1">
            <a:prstTxWarp prst="textNoShape">
              <a:avLst/>
            </a:prstTxWarp>
          </a:bodyPr>
          <a:lstStyle/>
          <a:p>
            <a:pPr marL="1720" algn="l" defTabSz="928660" fontAlgn="base">
              <a:spcBef>
                <a:spcPct val="40000"/>
              </a:spcBef>
              <a:spcAft>
                <a:spcPct val="0"/>
              </a:spcAft>
              <a:buClr>
                <a:schemeClr val="accent1"/>
              </a:buClr>
              <a:buSzPct val="70000"/>
            </a:pPr>
            <a:endParaRPr lang="en-US" sz="1517" dirty="0"/>
          </a:p>
        </p:txBody>
      </p:sp>
      <p:sp>
        <p:nvSpPr>
          <p:cNvPr id="9" name="Picture Placeholder 8">
            <a:extLst>
              <a:ext uri="{FF2B5EF4-FFF2-40B4-BE49-F238E27FC236}">
                <a16:creationId xmlns:a16="http://schemas.microsoft.com/office/drawing/2014/main" id="{7D9485F9-33F2-A925-CC01-0B8BC50DFDDE}"/>
              </a:ext>
            </a:extLst>
          </p:cNvPr>
          <p:cNvSpPr>
            <a:spLocks noGrp="1"/>
          </p:cNvSpPr>
          <p:nvPr>
            <p:ph type="pic" sz="quarter" idx="15"/>
          </p:nvPr>
        </p:nvSpPr>
        <p:spPr bwMode="gray">
          <a:xfrm>
            <a:off x="6905627" y="-3000"/>
            <a:ext cx="3000375" cy="6864000"/>
          </a:xfrm>
          <a:custGeom>
            <a:avLst/>
            <a:gdLst>
              <a:gd name="connsiteX0" fmla="*/ 0 w 2769577"/>
              <a:gd name="connsiteY0" fmla="*/ 0 h 5148000"/>
              <a:gd name="connsiteX1" fmla="*/ 46423 w 2769577"/>
              <a:gd name="connsiteY1" fmla="*/ 0 h 5148000"/>
              <a:gd name="connsiteX2" fmla="*/ 98363 w 2769577"/>
              <a:gd name="connsiteY2" fmla="*/ 0 h 5148000"/>
              <a:gd name="connsiteX3" fmla="*/ 117493 w 2769577"/>
              <a:gd name="connsiteY3" fmla="*/ 0 h 5148000"/>
              <a:gd name="connsiteX4" fmla="*/ 282450 w 2769577"/>
              <a:gd name="connsiteY4" fmla="*/ 0 h 5148000"/>
              <a:gd name="connsiteX5" fmla="*/ 2769577 w 2769577"/>
              <a:gd name="connsiteY5" fmla="*/ 0 h 5148000"/>
              <a:gd name="connsiteX6" fmla="*/ 2769577 w 2769577"/>
              <a:gd name="connsiteY6" fmla="*/ 5148000 h 5148000"/>
              <a:gd name="connsiteX7" fmla="*/ 282450 w 2769577"/>
              <a:gd name="connsiteY7" fmla="*/ 5148000 h 5148000"/>
              <a:gd name="connsiteX8" fmla="*/ 117493 w 2769577"/>
              <a:gd name="connsiteY8" fmla="*/ 5148000 h 5148000"/>
              <a:gd name="connsiteX9" fmla="*/ 98363 w 2769577"/>
              <a:gd name="connsiteY9" fmla="*/ 5148000 h 5148000"/>
              <a:gd name="connsiteX10" fmla="*/ 46423 w 2769577"/>
              <a:gd name="connsiteY10" fmla="*/ 5148000 h 5148000"/>
              <a:gd name="connsiteX11" fmla="*/ 0 w 2769577"/>
              <a:gd name="connsiteY11" fmla="*/ 5148000 h 51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9577" h="5148000">
                <a:moveTo>
                  <a:pt x="0" y="0"/>
                </a:moveTo>
                <a:lnTo>
                  <a:pt x="46423" y="0"/>
                </a:lnTo>
                <a:lnTo>
                  <a:pt x="98363" y="0"/>
                </a:lnTo>
                <a:lnTo>
                  <a:pt x="117493" y="0"/>
                </a:lnTo>
                <a:lnTo>
                  <a:pt x="282450" y="0"/>
                </a:lnTo>
                <a:lnTo>
                  <a:pt x="2769577" y="0"/>
                </a:lnTo>
                <a:lnTo>
                  <a:pt x="2769577" y="5148000"/>
                </a:lnTo>
                <a:lnTo>
                  <a:pt x="282450" y="5148000"/>
                </a:lnTo>
                <a:lnTo>
                  <a:pt x="117493" y="5148000"/>
                </a:lnTo>
                <a:lnTo>
                  <a:pt x="98363" y="5148000"/>
                </a:lnTo>
                <a:lnTo>
                  <a:pt x="46423" y="5148000"/>
                </a:lnTo>
                <a:lnTo>
                  <a:pt x="0" y="5148000"/>
                </a:lnTo>
                <a:close/>
              </a:path>
            </a:pathLst>
          </a:custGeom>
          <a:solidFill>
            <a:srgbClr val="FFFFCC"/>
          </a:solidFill>
          <a:ln w="9525">
            <a:noFill/>
            <a:miter lim="800000"/>
            <a:headEnd/>
            <a:tailEnd/>
          </a:ln>
        </p:spPr>
        <p:txBody>
          <a:bodyPr wrap="square" lIns="72000" tIns="72000" rIns="72000" bIns="72000" anchor="ctr" anchorCtr="0">
            <a:noAutofit/>
          </a:bodyPr>
          <a:lstStyle>
            <a:lvl1pPr algn="ctr">
              <a:defRPr sz="1517"/>
            </a:lvl1pPr>
          </a:lstStyle>
          <a:p>
            <a:r>
              <a:rPr lang="de-DE"/>
              <a:t>Bild durch Klicken auf Symbol hinzufügen</a:t>
            </a:r>
            <a:endParaRPr lang="en-US" dirty="0"/>
          </a:p>
        </p:txBody>
      </p:sp>
      <p:sp>
        <p:nvSpPr>
          <p:cNvPr id="2" name="Rectangle 1" hidden="1">
            <a:extLst>
              <a:ext uri="{FF2B5EF4-FFF2-40B4-BE49-F238E27FC236}">
                <a16:creationId xmlns:a16="http://schemas.microsoft.com/office/drawing/2014/main" id="{A52F9A84-45DD-415D-A391-562F294439BD}"/>
              </a:ext>
            </a:extLst>
          </p:cNvPr>
          <p:cNvSpPr/>
          <p:nvPr>
            <p:custDataLst>
              <p:tags r:id="rId2"/>
            </p:custDataLst>
          </p:nvPr>
        </p:nvSpPr>
        <p:spPr bwMode="auto">
          <a:xfrm>
            <a:off x="0" y="2"/>
            <a:ext cx="158750"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dirty="0">
              <a:ln>
                <a:noFill/>
              </a:ln>
              <a:solidFill>
                <a:schemeClr val="tx1"/>
              </a:solidFill>
              <a:effectLst/>
              <a:latin typeface="Arial" panose="020B0604020202020204" pitchFamily="34" charset="0"/>
              <a:ea typeface="+mj-ea"/>
              <a:cs typeface="Arial" panose="020B0604020202020204" pitchFamily="34" charset="0"/>
              <a:sym typeface="Arial" panose="020B0604020202020204" pitchFamily="34" charset="0"/>
            </a:endParaRPr>
          </a:p>
        </p:txBody>
      </p:sp>
      <p:sp>
        <p:nvSpPr>
          <p:cNvPr id="29" name="Titel 1">
            <a:extLst>
              <a:ext uri="{FF2B5EF4-FFF2-40B4-BE49-F238E27FC236}">
                <a16:creationId xmlns:a16="http://schemas.microsoft.com/office/drawing/2014/main" id="{C306387B-33E1-4538-917F-DA5F366062F1}"/>
              </a:ext>
            </a:extLst>
          </p:cNvPr>
          <p:cNvSpPr>
            <a:spLocks noGrp="1"/>
          </p:cNvSpPr>
          <p:nvPr>
            <p:ph type="title" hasCustomPrompt="1"/>
          </p:nvPr>
        </p:nvSpPr>
        <p:spPr bwMode="gray">
          <a:xfrm>
            <a:off x="226202" y="457200"/>
            <a:ext cx="6588000" cy="762000"/>
          </a:xfrm>
        </p:spPr>
        <p:txBody>
          <a:bodyPr vert="horz"/>
          <a:lstStyle>
            <a:lvl1pPr>
              <a:defRPr baseline="0">
                <a:latin typeface="+mj-lt"/>
                <a:cs typeface="Arial" panose="020B0604020202020204" pitchFamily="34" charset="0"/>
                <a:sym typeface="Arial" panose="020B0604020202020204" pitchFamily="34" charset="0"/>
              </a:defRPr>
            </a:lvl1pPr>
          </a:lstStyle>
          <a:p>
            <a:r>
              <a:rPr lang="en-US" dirty="0"/>
              <a:t>Click to add title</a:t>
            </a:r>
          </a:p>
        </p:txBody>
      </p:sp>
      <p:sp>
        <p:nvSpPr>
          <p:cNvPr id="42" name="Rectangle 45">
            <a:extLst>
              <a:ext uri="{FF2B5EF4-FFF2-40B4-BE49-F238E27FC236}">
                <a16:creationId xmlns:a16="http://schemas.microsoft.com/office/drawing/2014/main" id="{7F6D390F-FDA0-4654-8953-7FECAD83FDE1}"/>
              </a:ext>
            </a:extLst>
          </p:cNvPr>
          <p:cNvSpPr>
            <a:spLocks noGrp="1" noChangeArrowheads="1"/>
          </p:cNvSpPr>
          <p:nvPr>
            <p:ph type="sldNum" sz="quarter" idx="4"/>
            <p:custDataLst>
              <p:tags r:id="rId3"/>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cxnSp>
        <p:nvCxnSpPr>
          <p:cNvPr id="18" name="Gerader Verbinder 16">
            <a:extLst>
              <a:ext uri="{FF2B5EF4-FFF2-40B4-BE49-F238E27FC236}">
                <a16:creationId xmlns:a16="http://schemas.microsoft.com/office/drawing/2014/main" id="{EAD8DF44-0BF5-421A-9732-9A616646DBDE}"/>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19" name="Gerader Verbinder 8">
            <a:extLst>
              <a:ext uri="{FF2B5EF4-FFF2-40B4-BE49-F238E27FC236}">
                <a16:creationId xmlns:a16="http://schemas.microsoft.com/office/drawing/2014/main" id="{BE087224-E2B6-402F-917F-DCE6AB207E7C}"/>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B952AB2F-85C6-40E0-9873-3F13DB652B49}"/>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398E7AD3-1BCF-4FA9-B3FE-AA8D13731FA5}"/>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2" name="Gerader Verbinder 10">
            <a:extLst>
              <a:ext uri="{FF2B5EF4-FFF2-40B4-BE49-F238E27FC236}">
                <a16:creationId xmlns:a16="http://schemas.microsoft.com/office/drawing/2014/main" id="{D2D72D4C-F6BC-4A99-9719-F6D94488F4D6}"/>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5" name="Gerader Verbinder 11">
            <a:extLst>
              <a:ext uri="{FF2B5EF4-FFF2-40B4-BE49-F238E27FC236}">
                <a16:creationId xmlns:a16="http://schemas.microsoft.com/office/drawing/2014/main" id="{E8022A10-DFA4-4158-A5E6-5238449DE796}"/>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12">
            <a:extLst>
              <a:ext uri="{FF2B5EF4-FFF2-40B4-BE49-F238E27FC236}">
                <a16:creationId xmlns:a16="http://schemas.microsoft.com/office/drawing/2014/main" id="{72299BFD-04DE-437C-A6DC-9E465BFA9DAD}"/>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Gerader Verbinder 15">
            <a:extLst>
              <a:ext uri="{FF2B5EF4-FFF2-40B4-BE49-F238E27FC236}">
                <a16:creationId xmlns:a16="http://schemas.microsoft.com/office/drawing/2014/main" id="{236AC765-BEF2-4A0F-9919-305258FCEBB5}"/>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Gerader Verbinder 11">
            <a:extLst>
              <a:ext uri="{FF2B5EF4-FFF2-40B4-BE49-F238E27FC236}">
                <a16:creationId xmlns:a16="http://schemas.microsoft.com/office/drawing/2014/main" id="{345E9144-E81B-4E70-BF1B-A9ADC383B6F7}"/>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5" name="Footer Placeholder 44">
            <a:extLst>
              <a:ext uri="{FF2B5EF4-FFF2-40B4-BE49-F238E27FC236}">
                <a16:creationId xmlns:a16="http://schemas.microsoft.com/office/drawing/2014/main" id="{B2C51233-5495-407E-BD13-0A6A83902C2C}"/>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sp>
        <p:nvSpPr>
          <p:cNvPr id="4" name="Rectangle 20">
            <a:extLst>
              <a:ext uri="{FF2B5EF4-FFF2-40B4-BE49-F238E27FC236}">
                <a16:creationId xmlns:a16="http://schemas.microsoft.com/office/drawing/2014/main" id="{8D2E2C94-D9B2-124A-E7AF-B29601E69717}"/>
              </a:ext>
            </a:extLst>
          </p:cNvPr>
          <p:cNvSpPr/>
          <p:nvPr>
            <p:custDataLst>
              <p:tags r:id="rId5"/>
            </p:custDataLst>
          </p:nvPr>
        </p:nvSpPr>
        <p:spPr bwMode="lt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pic>
        <p:nvPicPr>
          <p:cNvPr id="5" name="Grafik 15">
            <a:extLst>
              <a:ext uri="{FF2B5EF4-FFF2-40B4-BE49-F238E27FC236}">
                <a16:creationId xmlns:a16="http://schemas.microsoft.com/office/drawing/2014/main" id="{F9603C1D-5DF2-401A-75DE-2535FD0FB322}"/>
              </a:ext>
            </a:extLst>
          </p:cNvPr>
          <p:cNvPicPr/>
          <p:nvPr/>
        </p:nvPicPr>
        <p:blipFill>
          <a:blip r:embed="rId9">
            <a:extLst>
              <a:ext uri="{96DAC541-7B7A-43D3-8B79-37D633B846F1}">
                <asvg:svgBlip xmlns:asvg="http://schemas.microsoft.com/office/drawing/2016/SVG/main" r:embed="rId10"/>
              </a:ext>
            </a:extLst>
          </a:blip>
          <a:stretch>
            <a:fillRect/>
          </a:stretch>
        </p:blipFill>
        <p:spPr bwMode="gray">
          <a:xfrm>
            <a:off x="9439078" y="157491"/>
            <a:ext cx="234831" cy="260120"/>
          </a:xfrm>
          <a:prstGeom prst="rect">
            <a:avLst/>
          </a:prstGeom>
        </p:spPr>
      </p:pic>
      <p:cxnSp>
        <p:nvCxnSpPr>
          <p:cNvPr id="6" name="Straight Connector 5">
            <a:extLst>
              <a:ext uri="{FF2B5EF4-FFF2-40B4-BE49-F238E27FC236}">
                <a16:creationId xmlns:a16="http://schemas.microsoft.com/office/drawing/2014/main" id="{AB617273-1B03-5104-6505-3CD97F4EC455}"/>
              </a:ext>
            </a:extLst>
          </p:cNvPr>
          <p:cNvCxnSpPr>
            <a:cxnSpLocks/>
          </p:cNvCxnSpPr>
          <p:nvPr/>
        </p:nvCxnSpPr>
        <p:spPr bwMode="gray">
          <a:xfrm>
            <a:off x="7020000" y="0"/>
            <a:ext cx="0" cy="6859200"/>
          </a:xfrm>
          <a:prstGeom prst="line">
            <a:avLst/>
          </a:prstGeom>
          <a:solidFill>
            <a:schemeClr val="bg1"/>
          </a:solidFill>
          <a:ln w="15875" cap="flat" cmpd="sng" algn="ctr">
            <a:solidFill>
              <a:schemeClr val="bg1"/>
            </a:solidFill>
            <a:prstDash val="solid"/>
            <a:miter lim="800000"/>
            <a:headEnd type="none" w="med" len="med"/>
            <a:tailEnd type="none" w="med" len="med"/>
          </a:ln>
          <a:effectLst/>
        </p:spPr>
      </p:cxnSp>
    </p:spTree>
    <p:extLst>
      <p:ext uri="{BB962C8B-B14F-4D97-AF65-F5344CB8AC3E}">
        <p14:creationId xmlns:p14="http://schemas.microsoft.com/office/powerpoint/2010/main" val="1435921915"/>
      </p:ext>
    </p:extLst>
  </p:cSld>
  <p:clrMapOvr>
    <a:masterClrMapping/>
  </p:clrMapOvr>
  <p:hf hdr="0" ftr="0" dt="0"/>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Whit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40321514"/>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3" imgW="353" imgH="353" progId="TCLayout.ActiveDocument.1">
                  <p:embed/>
                </p:oleObj>
              </mc:Choice>
              <mc:Fallback>
                <p:oleObj name="think-cell Slide" r:id="rId3"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4"/>
                      <a:stretch>
                        <a:fillRect/>
                      </a:stretch>
                    </p:blipFill>
                    <p:spPr>
                      <a:xfrm>
                        <a:off x="1589" y="1590"/>
                        <a:ext cx="1589" cy="1588"/>
                      </a:xfrm>
                      <a:prstGeom prst="rect">
                        <a:avLst/>
                      </a:prstGeom>
                    </p:spPr>
                  </p:pic>
                </p:oleObj>
              </mc:Fallback>
            </mc:AlternateContent>
          </a:graphicData>
        </a:graphic>
      </p:graphicFrame>
      <p:grpSp>
        <p:nvGrpSpPr>
          <p:cNvPr id="49" name="Group 48" hidden="1">
            <a:extLst>
              <a:ext uri="{FF2B5EF4-FFF2-40B4-BE49-F238E27FC236}">
                <a16:creationId xmlns:a16="http://schemas.microsoft.com/office/drawing/2014/main" id="{4F821225-A38D-4DB6-B3FA-82B21EF24A67}"/>
              </a:ext>
            </a:extLst>
          </p:cNvPr>
          <p:cNvGrpSpPr/>
          <p:nvPr/>
        </p:nvGrpSpPr>
        <p:grpSpPr bwMode="gray">
          <a:xfrm>
            <a:off x="-447560" y="570240"/>
            <a:ext cx="10837164" cy="6747152"/>
            <a:chOff x="-447560" y="570240"/>
            <a:chExt cx="10837164" cy="6747152"/>
          </a:xfrm>
        </p:grpSpPr>
        <p:cxnSp>
          <p:nvCxnSpPr>
            <p:cNvPr id="50" name="Straight Connector 49">
              <a:extLst>
                <a:ext uri="{FF2B5EF4-FFF2-40B4-BE49-F238E27FC236}">
                  <a16:creationId xmlns:a16="http://schemas.microsoft.com/office/drawing/2014/main" id="{74E7C194-98DE-474F-8828-45CD3A84C13B}"/>
                </a:ext>
              </a:extLst>
            </p:cNvPr>
            <p:cNvCxnSpPr>
              <a:cxnSpLocks/>
            </p:cNvCxnSpPr>
            <p:nvPr/>
          </p:nvCxnSpPr>
          <p:spPr bwMode="gray">
            <a:xfrm rot="16200000">
              <a:off x="4777763" y="7137392"/>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72C4C3D9-41DE-46B4-80C6-826EE43F74AD}"/>
                </a:ext>
              </a:extLst>
            </p:cNvPr>
            <p:cNvCxnSpPr/>
            <p:nvPr/>
          </p:nvCxnSpPr>
          <p:spPr bwMode="gray">
            <a:xfrm>
              <a:off x="230188"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3FE2AA68-6F7C-4A1D-87EB-DE2C2C0BBB34}"/>
                </a:ext>
              </a:extLst>
            </p:cNvPr>
            <p:cNvCxnSpPr/>
            <p:nvPr/>
          </p:nvCxnSpPr>
          <p:spPr bwMode="gray">
            <a:xfrm>
              <a:off x="68246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A99887B0-BCF0-466E-8905-E0EDABB62C39}"/>
                </a:ext>
              </a:extLst>
            </p:cNvPr>
            <p:cNvCxnSpPr/>
            <p:nvPr/>
          </p:nvCxnSpPr>
          <p:spPr bwMode="gray">
            <a:xfrm>
              <a:off x="96694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6787924B-F655-4DF6-AD37-BC26A4E84A01}"/>
                </a:ext>
              </a:extLst>
            </p:cNvPr>
            <p:cNvCxnSpPr/>
            <p:nvPr/>
          </p:nvCxnSpPr>
          <p:spPr bwMode="gray">
            <a:xfrm>
              <a:off x="7028772"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5" name="Gerader Verbinder 16">
              <a:extLst>
                <a:ext uri="{FF2B5EF4-FFF2-40B4-BE49-F238E27FC236}">
                  <a16:creationId xmlns:a16="http://schemas.microsoft.com/office/drawing/2014/main" id="{D0D5FDB2-F44D-4887-BFFA-8A620EB2D117}"/>
                </a:ext>
              </a:extLst>
            </p:cNvPr>
            <p:cNvCxnSpPr/>
            <p:nvPr/>
          </p:nvCxnSpPr>
          <p:spPr bwMode="gray">
            <a:xfrm>
              <a:off x="-447560"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6" name="Gerader Verbinder 16">
              <a:extLst>
                <a:ext uri="{FF2B5EF4-FFF2-40B4-BE49-F238E27FC236}">
                  <a16:creationId xmlns:a16="http://schemas.microsoft.com/office/drawing/2014/main" id="{D5F77CBB-D232-4DF8-94F9-09469613856A}"/>
                </a:ext>
              </a:extLst>
            </p:cNvPr>
            <p:cNvCxnSpPr/>
            <p:nvPr/>
          </p:nvCxnSpPr>
          <p:spPr bwMode="gray">
            <a:xfrm>
              <a:off x="10029604"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7" name="Gerader Verbinder 8">
              <a:extLst>
                <a:ext uri="{FF2B5EF4-FFF2-40B4-BE49-F238E27FC236}">
                  <a16:creationId xmlns:a16="http://schemas.microsoft.com/office/drawing/2014/main" id="{4A608B79-43BF-493C-B618-86AD4B31FC8B}"/>
                </a:ext>
              </a:extLst>
            </p:cNvPr>
            <p:cNvCxnSpPr/>
            <p:nvPr/>
          </p:nvCxnSpPr>
          <p:spPr bwMode="gray">
            <a:xfrm>
              <a:off x="-447560"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8" name="Gerader Verbinder 8">
              <a:extLst>
                <a:ext uri="{FF2B5EF4-FFF2-40B4-BE49-F238E27FC236}">
                  <a16:creationId xmlns:a16="http://schemas.microsoft.com/office/drawing/2014/main" id="{B178F002-12C6-46E9-919D-BBA0B44546D9}"/>
                </a:ext>
              </a:extLst>
            </p:cNvPr>
            <p:cNvCxnSpPr/>
            <p:nvPr/>
          </p:nvCxnSpPr>
          <p:spPr bwMode="gray">
            <a:xfrm>
              <a:off x="10029604"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9" name="Straight Connector 58">
              <a:extLst>
                <a:ext uri="{FF2B5EF4-FFF2-40B4-BE49-F238E27FC236}">
                  <a16:creationId xmlns:a16="http://schemas.microsoft.com/office/drawing/2014/main" id="{2C4972A1-5C04-4472-B1B8-8691DC96E7D9}"/>
                </a:ext>
              </a:extLst>
            </p:cNvPr>
            <p:cNvCxnSpPr/>
            <p:nvPr/>
          </p:nvCxnSpPr>
          <p:spPr bwMode="gray">
            <a:xfrm>
              <a:off x="-447560"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0" name="Straight Connector 59">
              <a:extLst>
                <a:ext uri="{FF2B5EF4-FFF2-40B4-BE49-F238E27FC236}">
                  <a16:creationId xmlns:a16="http://schemas.microsoft.com/office/drawing/2014/main" id="{02D5AF70-5CEC-476A-90AD-7AE88370C839}"/>
                </a:ext>
              </a:extLst>
            </p:cNvPr>
            <p:cNvCxnSpPr/>
            <p:nvPr/>
          </p:nvCxnSpPr>
          <p:spPr bwMode="gray">
            <a:xfrm>
              <a:off x="10029604"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1" name="Straight Connector 60">
              <a:extLst>
                <a:ext uri="{FF2B5EF4-FFF2-40B4-BE49-F238E27FC236}">
                  <a16:creationId xmlns:a16="http://schemas.microsoft.com/office/drawing/2014/main" id="{A28B652F-3B9A-4E4C-A95A-6E90D2B3D5B5}"/>
                </a:ext>
              </a:extLst>
            </p:cNvPr>
            <p:cNvCxnSpPr/>
            <p:nvPr/>
          </p:nvCxnSpPr>
          <p:spPr bwMode="gray">
            <a:xfrm>
              <a:off x="-447560"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2" name="Straight Connector 61">
              <a:extLst>
                <a:ext uri="{FF2B5EF4-FFF2-40B4-BE49-F238E27FC236}">
                  <a16:creationId xmlns:a16="http://schemas.microsoft.com/office/drawing/2014/main" id="{8077D872-CE04-4234-8855-6F73CE08BC32}"/>
                </a:ext>
              </a:extLst>
            </p:cNvPr>
            <p:cNvCxnSpPr/>
            <p:nvPr/>
          </p:nvCxnSpPr>
          <p:spPr bwMode="gray">
            <a:xfrm>
              <a:off x="10029604"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5" name="Gerader Verbinder 16">
              <a:extLst>
                <a:ext uri="{FF2B5EF4-FFF2-40B4-BE49-F238E27FC236}">
                  <a16:creationId xmlns:a16="http://schemas.microsoft.com/office/drawing/2014/main" id="{005DD599-FCF0-4F4F-AC38-7CA34C82207B}"/>
                </a:ext>
              </a:extLst>
            </p:cNvPr>
            <p:cNvCxnSpPr/>
            <p:nvPr/>
          </p:nvCxnSpPr>
          <p:spPr bwMode="gray">
            <a:xfrm>
              <a:off x="-447560"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6" name="Gerader Verbinder 16">
              <a:extLst>
                <a:ext uri="{FF2B5EF4-FFF2-40B4-BE49-F238E27FC236}">
                  <a16:creationId xmlns:a16="http://schemas.microsoft.com/office/drawing/2014/main" id="{1F5C0D4B-8E51-4226-B8F2-0C5476B40AB2}"/>
                </a:ext>
              </a:extLst>
            </p:cNvPr>
            <p:cNvCxnSpPr/>
            <p:nvPr/>
          </p:nvCxnSpPr>
          <p:spPr bwMode="gray">
            <a:xfrm>
              <a:off x="10029604"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grpSp>
      <p:cxnSp>
        <p:nvCxnSpPr>
          <p:cNvPr id="35" name="Gerader Verbinder 16">
            <a:extLst>
              <a:ext uri="{FF2B5EF4-FFF2-40B4-BE49-F238E27FC236}">
                <a16:creationId xmlns:a16="http://schemas.microsoft.com/office/drawing/2014/main" id="{111B49E8-883D-4484-A9E2-33820F2A87C9}"/>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8">
            <a:extLst>
              <a:ext uri="{FF2B5EF4-FFF2-40B4-BE49-F238E27FC236}">
                <a16:creationId xmlns:a16="http://schemas.microsoft.com/office/drawing/2014/main" id="{C2A1464E-D807-4353-A1DA-4A1B2AA92D52}"/>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Straight Connector 36">
            <a:extLst>
              <a:ext uri="{FF2B5EF4-FFF2-40B4-BE49-F238E27FC236}">
                <a16:creationId xmlns:a16="http://schemas.microsoft.com/office/drawing/2014/main" id="{4005105A-D7DA-492F-B973-22D071E192EA}"/>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Straight Connector 37">
            <a:extLst>
              <a:ext uri="{FF2B5EF4-FFF2-40B4-BE49-F238E27FC236}">
                <a16:creationId xmlns:a16="http://schemas.microsoft.com/office/drawing/2014/main" id="{23AFF770-7D65-458C-AC12-50BA1EAF717E}"/>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9" name="Gerader Verbinder 10">
            <a:extLst>
              <a:ext uri="{FF2B5EF4-FFF2-40B4-BE49-F238E27FC236}">
                <a16:creationId xmlns:a16="http://schemas.microsoft.com/office/drawing/2014/main" id="{BD4AC4A6-E612-4789-9BFE-C53CEB2B5590}"/>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2" name="Gerader Verbinder 11">
            <a:extLst>
              <a:ext uri="{FF2B5EF4-FFF2-40B4-BE49-F238E27FC236}">
                <a16:creationId xmlns:a16="http://schemas.microsoft.com/office/drawing/2014/main" id="{5F520F43-1B5D-4237-9712-8855A9BB27E3}"/>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3" name="Gerader Verbinder 12">
            <a:extLst>
              <a:ext uri="{FF2B5EF4-FFF2-40B4-BE49-F238E27FC236}">
                <a16:creationId xmlns:a16="http://schemas.microsoft.com/office/drawing/2014/main" id="{5548308E-A215-4B67-8DBE-00E7BD4B4DE5}"/>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4" name="Gerader Verbinder 15">
            <a:extLst>
              <a:ext uri="{FF2B5EF4-FFF2-40B4-BE49-F238E27FC236}">
                <a16:creationId xmlns:a16="http://schemas.microsoft.com/office/drawing/2014/main" id="{05033DBE-6E70-48DE-8039-C28C12986BAC}"/>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5" name="Gerader Verbinder 11">
            <a:extLst>
              <a:ext uri="{FF2B5EF4-FFF2-40B4-BE49-F238E27FC236}">
                <a16:creationId xmlns:a16="http://schemas.microsoft.com/office/drawing/2014/main" id="{ACA202AD-5EFF-44FB-89F5-C09526CACB06}"/>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Tree>
    <p:extLst>
      <p:ext uri="{BB962C8B-B14F-4D97-AF65-F5344CB8AC3E}">
        <p14:creationId xmlns:p14="http://schemas.microsoft.com/office/powerpoint/2010/main" val="3784674153"/>
      </p:ext>
    </p:extLst>
  </p:cSld>
  <p:clrMapOvr>
    <a:masterClrMapping/>
  </p:clrMapOvr>
  <p:hf hdr="0" ftr="0" dt="0"/>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Gradient">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3245430745"/>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49AC9741-7ADB-C411-A0CD-3647FEEA44E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 y="0"/>
            <a:ext cx="9916316" cy="6858000"/>
          </a:xfrm>
          <a:prstGeom prst="rect">
            <a:avLst/>
          </a:prstGeom>
        </p:spPr>
      </p:pic>
      <p:grpSp>
        <p:nvGrpSpPr>
          <p:cNvPr id="49" name="Group 48" hidden="1">
            <a:extLst>
              <a:ext uri="{FF2B5EF4-FFF2-40B4-BE49-F238E27FC236}">
                <a16:creationId xmlns:a16="http://schemas.microsoft.com/office/drawing/2014/main" id="{4F821225-A38D-4DB6-B3FA-82B21EF24A67}"/>
              </a:ext>
            </a:extLst>
          </p:cNvPr>
          <p:cNvGrpSpPr/>
          <p:nvPr/>
        </p:nvGrpSpPr>
        <p:grpSpPr bwMode="gray">
          <a:xfrm>
            <a:off x="-447560" y="570240"/>
            <a:ext cx="10837164" cy="6747152"/>
            <a:chOff x="-447560" y="570240"/>
            <a:chExt cx="10837164" cy="6747152"/>
          </a:xfrm>
        </p:grpSpPr>
        <p:cxnSp>
          <p:nvCxnSpPr>
            <p:cNvPr id="50" name="Straight Connector 49">
              <a:extLst>
                <a:ext uri="{FF2B5EF4-FFF2-40B4-BE49-F238E27FC236}">
                  <a16:creationId xmlns:a16="http://schemas.microsoft.com/office/drawing/2014/main" id="{74E7C194-98DE-474F-8828-45CD3A84C13B}"/>
                </a:ext>
              </a:extLst>
            </p:cNvPr>
            <p:cNvCxnSpPr>
              <a:cxnSpLocks/>
            </p:cNvCxnSpPr>
            <p:nvPr/>
          </p:nvCxnSpPr>
          <p:spPr bwMode="gray">
            <a:xfrm rot="16200000">
              <a:off x="4777763" y="7137392"/>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72C4C3D9-41DE-46B4-80C6-826EE43F74AD}"/>
                </a:ext>
              </a:extLst>
            </p:cNvPr>
            <p:cNvCxnSpPr/>
            <p:nvPr/>
          </p:nvCxnSpPr>
          <p:spPr bwMode="gray">
            <a:xfrm>
              <a:off x="230188"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3FE2AA68-6F7C-4A1D-87EB-DE2C2C0BBB34}"/>
                </a:ext>
              </a:extLst>
            </p:cNvPr>
            <p:cNvCxnSpPr/>
            <p:nvPr/>
          </p:nvCxnSpPr>
          <p:spPr bwMode="gray">
            <a:xfrm>
              <a:off x="68246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A99887B0-BCF0-466E-8905-E0EDABB62C39}"/>
                </a:ext>
              </a:extLst>
            </p:cNvPr>
            <p:cNvCxnSpPr/>
            <p:nvPr/>
          </p:nvCxnSpPr>
          <p:spPr bwMode="gray">
            <a:xfrm>
              <a:off x="96694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6787924B-F655-4DF6-AD37-BC26A4E84A01}"/>
                </a:ext>
              </a:extLst>
            </p:cNvPr>
            <p:cNvCxnSpPr/>
            <p:nvPr/>
          </p:nvCxnSpPr>
          <p:spPr bwMode="gray">
            <a:xfrm>
              <a:off x="7028772"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5" name="Gerader Verbinder 16">
              <a:extLst>
                <a:ext uri="{FF2B5EF4-FFF2-40B4-BE49-F238E27FC236}">
                  <a16:creationId xmlns:a16="http://schemas.microsoft.com/office/drawing/2014/main" id="{D0D5FDB2-F44D-4887-BFFA-8A620EB2D117}"/>
                </a:ext>
              </a:extLst>
            </p:cNvPr>
            <p:cNvCxnSpPr/>
            <p:nvPr/>
          </p:nvCxnSpPr>
          <p:spPr bwMode="gray">
            <a:xfrm>
              <a:off x="-447560"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6" name="Gerader Verbinder 16">
              <a:extLst>
                <a:ext uri="{FF2B5EF4-FFF2-40B4-BE49-F238E27FC236}">
                  <a16:creationId xmlns:a16="http://schemas.microsoft.com/office/drawing/2014/main" id="{D5F77CBB-D232-4DF8-94F9-09469613856A}"/>
                </a:ext>
              </a:extLst>
            </p:cNvPr>
            <p:cNvCxnSpPr/>
            <p:nvPr/>
          </p:nvCxnSpPr>
          <p:spPr bwMode="gray">
            <a:xfrm>
              <a:off x="10029604"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7" name="Gerader Verbinder 8">
              <a:extLst>
                <a:ext uri="{FF2B5EF4-FFF2-40B4-BE49-F238E27FC236}">
                  <a16:creationId xmlns:a16="http://schemas.microsoft.com/office/drawing/2014/main" id="{4A608B79-43BF-493C-B618-86AD4B31FC8B}"/>
                </a:ext>
              </a:extLst>
            </p:cNvPr>
            <p:cNvCxnSpPr/>
            <p:nvPr/>
          </p:nvCxnSpPr>
          <p:spPr bwMode="gray">
            <a:xfrm>
              <a:off x="-447560"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8" name="Gerader Verbinder 8">
              <a:extLst>
                <a:ext uri="{FF2B5EF4-FFF2-40B4-BE49-F238E27FC236}">
                  <a16:creationId xmlns:a16="http://schemas.microsoft.com/office/drawing/2014/main" id="{B178F002-12C6-46E9-919D-BBA0B44546D9}"/>
                </a:ext>
              </a:extLst>
            </p:cNvPr>
            <p:cNvCxnSpPr/>
            <p:nvPr/>
          </p:nvCxnSpPr>
          <p:spPr bwMode="gray">
            <a:xfrm>
              <a:off x="10029604"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9" name="Straight Connector 58">
              <a:extLst>
                <a:ext uri="{FF2B5EF4-FFF2-40B4-BE49-F238E27FC236}">
                  <a16:creationId xmlns:a16="http://schemas.microsoft.com/office/drawing/2014/main" id="{2C4972A1-5C04-4472-B1B8-8691DC96E7D9}"/>
                </a:ext>
              </a:extLst>
            </p:cNvPr>
            <p:cNvCxnSpPr/>
            <p:nvPr/>
          </p:nvCxnSpPr>
          <p:spPr bwMode="gray">
            <a:xfrm>
              <a:off x="-447560"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0" name="Straight Connector 59">
              <a:extLst>
                <a:ext uri="{FF2B5EF4-FFF2-40B4-BE49-F238E27FC236}">
                  <a16:creationId xmlns:a16="http://schemas.microsoft.com/office/drawing/2014/main" id="{02D5AF70-5CEC-476A-90AD-7AE88370C839}"/>
                </a:ext>
              </a:extLst>
            </p:cNvPr>
            <p:cNvCxnSpPr/>
            <p:nvPr/>
          </p:nvCxnSpPr>
          <p:spPr bwMode="gray">
            <a:xfrm>
              <a:off x="10029604"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1" name="Straight Connector 60">
              <a:extLst>
                <a:ext uri="{FF2B5EF4-FFF2-40B4-BE49-F238E27FC236}">
                  <a16:creationId xmlns:a16="http://schemas.microsoft.com/office/drawing/2014/main" id="{A28B652F-3B9A-4E4C-A95A-6E90D2B3D5B5}"/>
                </a:ext>
              </a:extLst>
            </p:cNvPr>
            <p:cNvCxnSpPr/>
            <p:nvPr/>
          </p:nvCxnSpPr>
          <p:spPr bwMode="gray">
            <a:xfrm>
              <a:off x="-447560"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2" name="Straight Connector 61">
              <a:extLst>
                <a:ext uri="{FF2B5EF4-FFF2-40B4-BE49-F238E27FC236}">
                  <a16:creationId xmlns:a16="http://schemas.microsoft.com/office/drawing/2014/main" id="{8077D872-CE04-4234-8855-6F73CE08BC32}"/>
                </a:ext>
              </a:extLst>
            </p:cNvPr>
            <p:cNvCxnSpPr/>
            <p:nvPr/>
          </p:nvCxnSpPr>
          <p:spPr bwMode="gray">
            <a:xfrm>
              <a:off x="10029604"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5" name="Gerader Verbinder 16">
              <a:extLst>
                <a:ext uri="{FF2B5EF4-FFF2-40B4-BE49-F238E27FC236}">
                  <a16:creationId xmlns:a16="http://schemas.microsoft.com/office/drawing/2014/main" id="{005DD599-FCF0-4F4F-AC38-7CA34C82207B}"/>
                </a:ext>
              </a:extLst>
            </p:cNvPr>
            <p:cNvCxnSpPr/>
            <p:nvPr/>
          </p:nvCxnSpPr>
          <p:spPr bwMode="gray">
            <a:xfrm>
              <a:off x="-447560"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6" name="Gerader Verbinder 16">
              <a:extLst>
                <a:ext uri="{FF2B5EF4-FFF2-40B4-BE49-F238E27FC236}">
                  <a16:creationId xmlns:a16="http://schemas.microsoft.com/office/drawing/2014/main" id="{1F5C0D4B-8E51-4226-B8F2-0C5476B40AB2}"/>
                </a:ext>
              </a:extLst>
            </p:cNvPr>
            <p:cNvCxnSpPr/>
            <p:nvPr/>
          </p:nvCxnSpPr>
          <p:spPr bwMode="gray">
            <a:xfrm>
              <a:off x="10029604"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grpSp>
      <p:cxnSp>
        <p:nvCxnSpPr>
          <p:cNvPr id="35" name="Gerader Verbinder 16">
            <a:extLst>
              <a:ext uri="{FF2B5EF4-FFF2-40B4-BE49-F238E27FC236}">
                <a16:creationId xmlns:a16="http://schemas.microsoft.com/office/drawing/2014/main" id="{111B49E8-883D-4484-A9E2-33820F2A87C9}"/>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8">
            <a:extLst>
              <a:ext uri="{FF2B5EF4-FFF2-40B4-BE49-F238E27FC236}">
                <a16:creationId xmlns:a16="http://schemas.microsoft.com/office/drawing/2014/main" id="{C2A1464E-D807-4353-A1DA-4A1B2AA92D52}"/>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Straight Connector 36">
            <a:extLst>
              <a:ext uri="{FF2B5EF4-FFF2-40B4-BE49-F238E27FC236}">
                <a16:creationId xmlns:a16="http://schemas.microsoft.com/office/drawing/2014/main" id="{4005105A-D7DA-492F-B973-22D071E192EA}"/>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Straight Connector 37">
            <a:extLst>
              <a:ext uri="{FF2B5EF4-FFF2-40B4-BE49-F238E27FC236}">
                <a16:creationId xmlns:a16="http://schemas.microsoft.com/office/drawing/2014/main" id="{23AFF770-7D65-458C-AC12-50BA1EAF717E}"/>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9" name="Gerader Verbinder 10">
            <a:extLst>
              <a:ext uri="{FF2B5EF4-FFF2-40B4-BE49-F238E27FC236}">
                <a16:creationId xmlns:a16="http://schemas.microsoft.com/office/drawing/2014/main" id="{BD4AC4A6-E612-4789-9BFE-C53CEB2B5590}"/>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2" name="Gerader Verbinder 11">
            <a:extLst>
              <a:ext uri="{FF2B5EF4-FFF2-40B4-BE49-F238E27FC236}">
                <a16:creationId xmlns:a16="http://schemas.microsoft.com/office/drawing/2014/main" id="{5F520F43-1B5D-4237-9712-8855A9BB27E3}"/>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3" name="Gerader Verbinder 12">
            <a:extLst>
              <a:ext uri="{FF2B5EF4-FFF2-40B4-BE49-F238E27FC236}">
                <a16:creationId xmlns:a16="http://schemas.microsoft.com/office/drawing/2014/main" id="{5548308E-A215-4B67-8DBE-00E7BD4B4DE5}"/>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4" name="Gerader Verbinder 15">
            <a:extLst>
              <a:ext uri="{FF2B5EF4-FFF2-40B4-BE49-F238E27FC236}">
                <a16:creationId xmlns:a16="http://schemas.microsoft.com/office/drawing/2014/main" id="{05033DBE-6E70-48DE-8039-C28C12986BAC}"/>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5" name="Gerader Verbinder 11">
            <a:extLst>
              <a:ext uri="{FF2B5EF4-FFF2-40B4-BE49-F238E27FC236}">
                <a16:creationId xmlns:a16="http://schemas.microsoft.com/office/drawing/2014/main" id="{ACA202AD-5EFF-44FB-89F5-C09526CACB06}"/>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5" name="Rectangle 20">
            <a:extLst>
              <a:ext uri="{FF2B5EF4-FFF2-40B4-BE49-F238E27FC236}">
                <a16:creationId xmlns:a16="http://schemas.microsoft.com/office/drawing/2014/main" id="{37F3CEDE-6D95-2BAA-2757-59ED13F99B5A}"/>
              </a:ext>
            </a:extLst>
          </p:cNvPr>
          <p:cNvSpPr>
            <a:spLocks noGrp="1" noRot="1" noMove="1" noResize="1" noEditPoints="1" noAdjustHandles="1" noChangeArrowheads="1" noChangeShapeType="1"/>
          </p:cNvSpPr>
          <p:nvPr>
            <p:custDataLst>
              <p:tags r:id="rId2"/>
            </p:custDataLst>
          </p:nvPr>
        </p:nvSpPr>
        <p:spPr bwMode="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pic>
        <p:nvPicPr>
          <p:cNvPr id="3" name="Grafik 15">
            <a:extLst>
              <a:ext uri="{FF2B5EF4-FFF2-40B4-BE49-F238E27FC236}">
                <a16:creationId xmlns:a16="http://schemas.microsoft.com/office/drawing/2014/main" id="{B146E594-92BE-48E4-8E51-95D6C1004862}"/>
              </a:ext>
            </a:extLst>
          </p:cNvPr>
          <p:cNvPicPr>
            <a:picLocks noGrp="1" noRot="1" noChangeAspect="1" noMove="1" noResize="1" noEditPoints="1" noAdjustHandles="1" noChangeArrowheads="1" noChangeShapeType="1" noCrop="1"/>
          </p:cNvPicPr>
          <p:nvPr/>
        </p:nvPicPr>
        <p:blipFill>
          <a:blip r:embed="rId7">
            <a:extLst>
              <a:ext uri="{96DAC541-7B7A-43D3-8B79-37D633B846F1}">
                <asvg:svgBlip xmlns:asvg="http://schemas.microsoft.com/office/drawing/2016/SVG/main" r:embed="rId8"/>
              </a:ext>
            </a:extLst>
          </a:blip>
          <a:stretch>
            <a:fillRect/>
          </a:stretch>
        </p:blipFill>
        <p:spPr bwMode="gray">
          <a:xfrm>
            <a:off x="9439078" y="157491"/>
            <a:ext cx="234831" cy="260120"/>
          </a:xfrm>
          <a:prstGeom prst="rect">
            <a:avLst/>
          </a:prstGeom>
        </p:spPr>
      </p:pic>
    </p:spTree>
    <p:extLst>
      <p:ext uri="{BB962C8B-B14F-4D97-AF65-F5344CB8AC3E}">
        <p14:creationId xmlns:p14="http://schemas.microsoft.com/office/powerpoint/2010/main" val="3966600731"/>
      </p:ext>
    </p:extLst>
  </p:cSld>
  <p:clrMapOvr>
    <a:masterClrMapping/>
  </p:clrMapOvr>
  <p:hf hdr="0" ftr="0" dt="0"/>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Dark blu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40321514"/>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grpSp>
        <p:nvGrpSpPr>
          <p:cNvPr id="49" name="Group 48" hidden="1">
            <a:extLst>
              <a:ext uri="{FF2B5EF4-FFF2-40B4-BE49-F238E27FC236}">
                <a16:creationId xmlns:a16="http://schemas.microsoft.com/office/drawing/2014/main" id="{4F821225-A38D-4DB6-B3FA-82B21EF24A67}"/>
              </a:ext>
            </a:extLst>
          </p:cNvPr>
          <p:cNvGrpSpPr/>
          <p:nvPr/>
        </p:nvGrpSpPr>
        <p:grpSpPr bwMode="gray">
          <a:xfrm>
            <a:off x="-447560" y="570240"/>
            <a:ext cx="10837164" cy="6747152"/>
            <a:chOff x="-447560" y="570240"/>
            <a:chExt cx="10837164" cy="6747152"/>
          </a:xfrm>
        </p:grpSpPr>
        <p:cxnSp>
          <p:nvCxnSpPr>
            <p:cNvPr id="50" name="Straight Connector 49">
              <a:extLst>
                <a:ext uri="{FF2B5EF4-FFF2-40B4-BE49-F238E27FC236}">
                  <a16:creationId xmlns:a16="http://schemas.microsoft.com/office/drawing/2014/main" id="{74E7C194-98DE-474F-8828-45CD3A84C13B}"/>
                </a:ext>
              </a:extLst>
            </p:cNvPr>
            <p:cNvCxnSpPr>
              <a:cxnSpLocks/>
            </p:cNvCxnSpPr>
            <p:nvPr/>
          </p:nvCxnSpPr>
          <p:spPr bwMode="gray">
            <a:xfrm rot="16200000">
              <a:off x="4777763" y="7137392"/>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72C4C3D9-41DE-46B4-80C6-826EE43F74AD}"/>
                </a:ext>
              </a:extLst>
            </p:cNvPr>
            <p:cNvCxnSpPr/>
            <p:nvPr/>
          </p:nvCxnSpPr>
          <p:spPr bwMode="gray">
            <a:xfrm>
              <a:off x="230188"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3FE2AA68-6F7C-4A1D-87EB-DE2C2C0BBB34}"/>
                </a:ext>
              </a:extLst>
            </p:cNvPr>
            <p:cNvCxnSpPr/>
            <p:nvPr/>
          </p:nvCxnSpPr>
          <p:spPr bwMode="gray">
            <a:xfrm>
              <a:off x="68246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A99887B0-BCF0-466E-8905-E0EDABB62C39}"/>
                </a:ext>
              </a:extLst>
            </p:cNvPr>
            <p:cNvCxnSpPr/>
            <p:nvPr/>
          </p:nvCxnSpPr>
          <p:spPr bwMode="gray">
            <a:xfrm>
              <a:off x="96694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6787924B-F655-4DF6-AD37-BC26A4E84A01}"/>
                </a:ext>
              </a:extLst>
            </p:cNvPr>
            <p:cNvCxnSpPr/>
            <p:nvPr/>
          </p:nvCxnSpPr>
          <p:spPr bwMode="gray">
            <a:xfrm>
              <a:off x="7028772"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5" name="Gerader Verbinder 16">
              <a:extLst>
                <a:ext uri="{FF2B5EF4-FFF2-40B4-BE49-F238E27FC236}">
                  <a16:creationId xmlns:a16="http://schemas.microsoft.com/office/drawing/2014/main" id="{D0D5FDB2-F44D-4887-BFFA-8A620EB2D117}"/>
                </a:ext>
              </a:extLst>
            </p:cNvPr>
            <p:cNvCxnSpPr/>
            <p:nvPr/>
          </p:nvCxnSpPr>
          <p:spPr bwMode="gray">
            <a:xfrm>
              <a:off x="-447560"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6" name="Gerader Verbinder 16">
              <a:extLst>
                <a:ext uri="{FF2B5EF4-FFF2-40B4-BE49-F238E27FC236}">
                  <a16:creationId xmlns:a16="http://schemas.microsoft.com/office/drawing/2014/main" id="{D5F77CBB-D232-4DF8-94F9-09469613856A}"/>
                </a:ext>
              </a:extLst>
            </p:cNvPr>
            <p:cNvCxnSpPr/>
            <p:nvPr/>
          </p:nvCxnSpPr>
          <p:spPr bwMode="gray">
            <a:xfrm>
              <a:off x="10029604"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7" name="Gerader Verbinder 8">
              <a:extLst>
                <a:ext uri="{FF2B5EF4-FFF2-40B4-BE49-F238E27FC236}">
                  <a16:creationId xmlns:a16="http://schemas.microsoft.com/office/drawing/2014/main" id="{4A608B79-43BF-493C-B618-86AD4B31FC8B}"/>
                </a:ext>
              </a:extLst>
            </p:cNvPr>
            <p:cNvCxnSpPr/>
            <p:nvPr/>
          </p:nvCxnSpPr>
          <p:spPr bwMode="gray">
            <a:xfrm>
              <a:off x="-447560"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8" name="Gerader Verbinder 8">
              <a:extLst>
                <a:ext uri="{FF2B5EF4-FFF2-40B4-BE49-F238E27FC236}">
                  <a16:creationId xmlns:a16="http://schemas.microsoft.com/office/drawing/2014/main" id="{B178F002-12C6-46E9-919D-BBA0B44546D9}"/>
                </a:ext>
              </a:extLst>
            </p:cNvPr>
            <p:cNvCxnSpPr/>
            <p:nvPr/>
          </p:nvCxnSpPr>
          <p:spPr bwMode="gray">
            <a:xfrm>
              <a:off x="10029604"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9" name="Straight Connector 58">
              <a:extLst>
                <a:ext uri="{FF2B5EF4-FFF2-40B4-BE49-F238E27FC236}">
                  <a16:creationId xmlns:a16="http://schemas.microsoft.com/office/drawing/2014/main" id="{2C4972A1-5C04-4472-B1B8-8691DC96E7D9}"/>
                </a:ext>
              </a:extLst>
            </p:cNvPr>
            <p:cNvCxnSpPr/>
            <p:nvPr/>
          </p:nvCxnSpPr>
          <p:spPr bwMode="gray">
            <a:xfrm>
              <a:off x="-447560"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0" name="Straight Connector 59">
              <a:extLst>
                <a:ext uri="{FF2B5EF4-FFF2-40B4-BE49-F238E27FC236}">
                  <a16:creationId xmlns:a16="http://schemas.microsoft.com/office/drawing/2014/main" id="{02D5AF70-5CEC-476A-90AD-7AE88370C839}"/>
                </a:ext>
              </a:extLst>
            </p:cNvPr>
            <p:cNvCxnSpPr/>
            <p:nvPr/>
          </p:nvCxnSpPr>
          <p:spPr bwMode="gray">
            <a:xfrm>
              <a:off x="10029604"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1" name="Straight Connector 60">
              <a:extLst>
                <a:ext uri="{FF2B5EF4-FFF2-40B4-BE49-F238E27FC236}">
                  <a16:creationId xmlns:a16="http://schemas.microsoft.com/office/drawing/2014/main" id="{A28B652F-3B9A-4E4C-A95A-6E90D2B3D5B5}"/>
                </a:ext>
              </a:extLst>
            </p:cNvPr>
            <p:cNvCxnSpPr/>
            <p:nvPr/>
          </p:nvCxnSpPr>
          <p:spPr bwMode="gray">
            <a:xfrm>
              <a:off x="-447560"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2" name="Straight Connector 61">
              <a:extLst>
                <a:ext uri="{FF2B5EF4-FFF2-40B4-BE49-F238E27FC236}">
                  <a16:creationId xmlns:a16="http://schemas.microsoft.com/office/drawing/2014/main" id="{8077D872-CE04-4234-8855-6F73CE08BC32}"/>
                </a:ext>
              </a:extLst>
            </p:cNvPr>
            <p:cNvCxnSpPr/>
            <p:nvPr/>
          </p:nvCxnSpPr>
          <p:spPr bwMode="gray">
            <a:xfrm>
              <a:off x="10029604"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5" name="Gerader Verbinder 16">
              <a:extLst>
                <a:ext uri="{FF2B5EF4-FFF2-40B4-BE49-F238E27FC236}">
                  <a16:creationId xmlns:a16="http://schemas.microsoft.com/office/drawing/2014/main" id="{005DD599-FCF0-4F4F-AC38-7CA34C82207B}"/>
                </a:ext>
              </a:extLst>
            </p:cNvPr>
            <p:cNvCxnSpPr/>
            <p:nvPr/>
          </p:nvCxnSpPr>
          <p:spPr bwMode="gray">
            <a:xfrm>
              <a:off x="-447560"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6" name="Gerader Verbinder 16">
              <a:extLst>
                <a:ext uri="{FF2B5EF4-FFF2-40B4-BE49-F238E27FC236}">
                  <a16:creationId xmlns:a16="http://schemas.microsoft.com/office/drawing/2014/main" id="{1F5C0D4B-8E51-4226-B8F2-0C5476B40AB2}"/>
                </a:ext>
              </a:extLst>
            </p:cNvPr>
            <p:cNvCxnSpPr/>
            <p:nvPr/>
          </p:nvCxnSpPr>
          <p:spPr bwMode="gray">
            <a:xfrm>
              <a:off x="10029604"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grpSp>
      <p:cxnSp>
        <p:nvCxnSpPr>
          <p:cNvPr id="35" name="Gerader Verbinder 16">
            <a:extLst>
              <a:ext uri="{FF2B5EF4-FFF2-40B4-BE49-F238E27FC236}">
                <a16:creationId xmlns:a16="http://schemas.microsoft.com/office/drawing/2014/main" id="{111B49E8-883D-4484-A9E2-33820F2A87C9}"/>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8">
            <a:extLst>
              <a:ext uri="{FF2B5EF4-FFF2-40B4-BE49-F238E27FC236}">
                <a16:creationId xmlns:a16="http://schemas.microsoft.com/office/drawing/2014/main" id="{C2A1464E-D807-4353-A1DA-4A1B2AA92D52}"/>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Straight Connector 36">
            <a:extLst>
              <a:ext uri="{FF2B5EF4-FFF2-40B4-BE49-F238E27FC236}">
                <a16:creationId xmlns:a16="http://schemas.microsoft.com/office/drawing/2014/main" id="{4005105A-D7DA-492F-B973-22D071E192EA}"/>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Straight Connector 37">
            <a:extLst>
              <a:ext uri="{FF2B5EF4-FFF2-40B4-BE49-F238E27FC236}">
                <a16:creationId xmlns:a16="http://schemas.microsoft.com/office/drawing/2014/main" id="{23AFF770-7D65-458C-AC12-50BA1EAF717E}"/>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9" name="Gerader Verbinder 10">
            <a:extLst>
              <a:ext uri="{FF2B5EF4-FFF2-40B4-BE49-F238E27FC236}">
                <a16:creationId xmlns:a16="http://schemas.microsoft.com/office/drawing/2014/main" id="{BD4AC4A6-E612-4789-9BFE-C53CEB2B5590}"/>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2" name="Gerader Verbinder 11">
            <a:extLst>
              <a:ext uri="{FF2B5EF4-FFF2-40B4-BE49-F238E27FC236}">
                <a16:creationId xmlns:a16="http://schemas.microsoft.com/office/drawing/2014/main" id="{5F520F43-1B5D-4237-9712-8855A9BB27E3}"/>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3" name="Gerader Verbinder 12">
            <a:extLst>
              <a:ext uri="{FF2B5EF4-FFF2-40B4-BE49-F238E27FC236}">
                <a16:creationId xmlns:a16="http://schemas.microsoft.com/office/drawing/2014/main" id="{5548308E-A215-4B67-8DBE-00E7BD4B4DE5}"/>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4" name="Gerader Verbinder 15">
            <a:extLst>
              <a:ext uri="{FF2B5EF4-FFF2-40B4-BE49-F238E27FC236}">
                <a16:creationId xmlns:a16="http://schemas.microsoft.com/office/drawing/2014/main" id="{05033DBE-6E70-48DE-8039-C28C12986BAC}"/>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5" name="Gerader Verbinder 11">
            <a:extLst>
              <a:ext uri="{FF2B5EF4-FFF2-40B4-BE49-F238E27FC236}">
                <a16:creationId xmlns:a16="http://schemas.microsoft.com/office/drawing/2014/main" id="{ACA202AD-5EFF-44FB-89F5-C09526CACB06}"/>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4" name="Cover Copyright">
            <a:extLst>
              <a:ext uri="{FF2B5EF4-FFF2-40B4-BE49-F238E27FC236}">
                <a16:creationId xmlns:a16="http://schemas.microsoft.com/office/drawing/2014/main" id="{88A36269-975E-0772-D729-021E6D9B788B}"/>
              </a:ext>
            </a:extLst>
          </p:cNvPr>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78000" tIns="78000" rIns="78000" bIns="78000" numCol="1" rtlCol="0" anchor="t" anchorCtr="0" compatLnSpc="1">
            <a:prstTxWarp prst="textNoShape">
              <a:avLst/>
            </a:prstTxWarp>
          </a:bodyPr>
          <a:lstStyle/>
          <a:p>
            <a:pPr marL="1720" algn="l" defTabSz="928660" fontAlgn="base">
              <a:spcBef>
                <a:spcPct val="40000"/>
              </a:spcBef>
              <a:spcAft>
                <a:spcPct val="0"/>
              </a:spcAft>
              <a:buClr>
                <a:schemeClr val="accent1"/>
              </a:buClr>
              <a:buSzPct val="70000"/>
            </a:pPr>
            <a:endParaRPr lang="en-US" sz="1517" dirty="0"/>
          </a:p>
        </p:txBody>
      </p:sp>
      <p:sp>
        <p:nvSpPr>
          <p:cNvPr id="3" name="Rechteck 1">
            <a:extLst>
              <a:ext uri="{FF2B5EF4-FFF2-40B4-BE49-F238E27FC236}">
                <a16:creationId xmlns:a16="http://schemas.microsoft.com/office/drawing/2014/main" id="{5C6CB248-4717-003B-E34D-D6F052AEEF27}"/>
              </a:ext>
            </a:extLst>
          </p:cNvPr>
          <p:cNvSpPr/>
          <p:nvPr/>
        </p:nvSpPr>
        <p:spPr bwMode="gray">
          <a:xfrm>
            <a:off x="0" y="0"/>
            <a:ext cx="9906000" cy="6858000"/>
          </a:xfrm>
          <a:prstGeom prst="rect">
            <a:avLst/>
          </a:prstGeom>
          <a:solidFill>
            <a:schemeClr val="accent6"/>
          </a:solidFill>
          <a:ln w="9525" cap="flat" cmpd="sng" algn="ctr">
            <a:solidFill>
              <a:schemeClr val="accent6"/>
            </a:solidFill>
            <a:prstDash val="solid"/>
            <a:miter lim="800000"/>
            <a:headEnd type="none" w="med" len="med"/>
            <a:tailEnd type="none" w="med" len="med"/>
          </a:ln>
          <a:effectLst/>
        </p:spPr>
        <p:txBody>
          <a:bodyPr vert="horz" wrap="square" lIns="58500" tIns="58500" rIns="58500" bIns="58500" numCol="1" rtlCol="0" anchor="ctr" anchorCtr="0" compatLnSpc="1">
            <a:prstTxWarp prst="textNoShape">
              <a:avLst/>
            </a:prstTxWarp>
          </a:bodyPr>
          <a:lstStyle/>
          <a:p>
            <a:pPr marL="0" marR="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1463" b="0"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panose="020B0604020202020204" pitchFamily="34" charset="0"/>
            </a:endParaRPr>
          </a:p>
        </p:txBody>
      </p:sp>
      <p:sp>
        <p:nvSpPr>
          <p:cNvPr id="5" name="Rectangle 20">
            <a:extLst>
              <a:ext uri="{FF2B5EF4-FFF2-40B4-BE49-F238E27FC236}">
                <a16:creationId xmlns:a16="http://schemas.microsoft.com/office/drawing/2014/main" id="{37F3CEDE-6D95-2BAA-2757-59ED13F99B5A}"/>
              </a:ext>
            </a:extLst>
          </p:cNvPr>
          <p:cNvSpPr>
            <a:spLocks noGrp="1" noRot="1" noMove="1" noResize="1" noEditPoints="1" noAdjustHandles="1" noChangeArrowheads="1" noChangeShapeType="1"/>
          </p:cNvSpPr>
          <p:nvPr>
            <p:custDataLst>
              <p:tags r:id="rId2"/>
            </p:custDataLst>
          </p:nvPr>
        </p:nvSpPr>
        <p:spPr bwMode="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pic>
        <p:nvPicPr>
          <p:cNvPr id="6" name="Grafik 15">
            <a:extLst>
              <a:ext uri="{FF2B5EF4-FFF2-40B4-BE49-F238E27FC236}">
                <a16:creationId xmlns:a16="http://schemas.microsoft.com/office/drawing/2014/main" id="{241E0E79-BC3B-8FA1-BD5A-8EC730A963B1}"/>
              </a:ext>
            </a:extLst>
          </p:cNvPr>
          <p:cNvPicPr>
            <a:picLocks noGrp="1" noRot="1" noChangeAspect="1" noMove="1" noResize="1" noEditPoints="1" noAdjustHandles="1" noChangeArrowheads="1" noChangeShapeType="1" noCrop="1"/>
          </p:cNvPicPr>
          <p:nvPr/>
        </p:nvPicPr>
        <p:blipFill>
          <a:blip r:embed="rId6">
            <a:extLst>
              <a:ext uri="{96DAC541-7B7A-43D3-8B79-37D633B846F1}">
                <asvg:svgBlip xmlns:asvg="http://schemas.microsoft.com/office/drawing/2016/SVG/main" r:embed="rId7"/>
              </a:ext>
            </a:extLst>
          </a:blip>
          <a:stretch>
            <a:fillRect/>
          </a:stretch>
        </p:blipFill>
        <p:spPr bwMode="gray">
          <a:xfrm>
            <a:off x="9439078" y="157491"/>
            <a:ext cx="234831" cy="260120"/>
          </a:xfrm>
          <a:prstGeom prst="rect">
            <a:avLst/>
          </a:prstGeom>
        </p:spPr>
      </p:pic>
    </p:spTree>
    <p:extLst>
      <p:ext uri="{BB962C8B-B14F-4D97-AF65-F5344CB8AC3E}">
        <p14:creationId xmlns:p14="http://schemas.microsoft.com/office/powerpoint/2010/main" val="4256123313"/>
      </p:ext>
    </p:extLst>
  </p:cSld>
  <p:clrMapOvr>
    <a:masterClrMapping/>
  </p:clrMapOvr>
  <p:hf hdr="0" ftr="0" dt="0"/>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Fullscreen Pictur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70E4A55-4881-47A2-9281-C78C4648658F}"/>
              </a:ext>
            </a:extLst>
          </p:cNvPr>
          <p:cNvGraphicFramePr>
            <a:graphicFrameLocks noChangeAspect="1"/>
          </p:cNvGraphicFramePr>
          <p:nvPr>
            <p:custDataLst>
              <p:tags r:id="rId1"/>
            </p:custDataLst>
            <p:extLst>
              <p:ext uri="{D42A27DB-BD31-4B8C-83A1-F6EECF244321}">
                <p14:modId xmlns:p14="http://schemas.microsoft.com/office/powerpoint/2010/main" val="297429543"/>
              </p:ext>
            </p:extLst>
          </p:nvPr>
        </p:nvGraphicFramePr>
        <p:xfrm>
          <a:off x="1589" y="1590"/>
          <a:ext cx="1589"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2" name="Object 1" hidden="1">
                        <a:extLst>
                          <a:ext uri="{FF2B5EF4-FFF2-40B4-BE49-F238E27FC236}">
                            <a16:creationId xmlns:a16="http://schemas.microsoft.com/office/drawing/2014/main" id="{670E4A55-4881-47A2-9281-C78C4648658F}"/>
                          </a:ext>
                        </a:extLst>
                      </p:cNvPr>
                      <p:cNvPicPr/>
                      <p:nvPr/>
                    </p:nvPicPr>
                    <p:blipFill>
                      <a:blip r:embed="rId5"/>
                      <a:stretch>
                        <a:fillRect/>
                      </a:stretch>
                    </p:blipFill>
                    <p:spPr>
                      <a:xfrm>
                        <a:off x="1589" y="1590"/>
                        <a:ext cx="1589" cy="1588"/>
                      </a:xfrm>
                      <a:prstGeom prst="rect">
                        <a:avLst/>
                      </a:prstGeom>
                    </p:spPr>
                  </p:pic>
                </p:oleObj>
              </mc:Fallback>
            </mc:AlternateContent>
          </a:graphicData>
        </a:graphic>
      </p:graphicFrame>
      <p:sp>
        <p:nvSpPr>
          <p:cNvPr id="7" name="Cover Copyright">
            <a:extLst>
              <a:ext uri="{FF2B5EF4-FFF2-40B4-BE49-F238E27FC236}">
                <a16:creationId xmlns:a16="http://schemas.microsoft.com/office/drawing/2014/main" id="{89FCEF0B-C442-554D-641A-433DBB6343F8}"/>
              </a:ext>
            </a:extLst>
          </p:cNvPr>
          <p:cNvSpPr>
            <a:spLocks noGrp="1" noRot="1" noMove="1" noResize="1" noEditPoints="1" noAdjustHandles="1" noChangeArrowheads="1" noChangeShapeType="1"/>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78000" tIns="78000" rIns="78000" bIns="78000" numCol="1" rtlCol="0" anchor="t" anchorCtr="0" compatLnSpc="1">
            <a:prstTxWarp prst="textNoShape">
              <a:avLst/>
            </a:prstTxWarp>
          </a:bodyPr>
          <a:lstStyle/>
          <a:p>
            <a:pPr marL="1720" algn="l" defTabSz="928660" fontAlgn="base">
              <a:spcBef>
                <a:spcPct val="40000"/>
              </a:spcBef>
              <a:spcAft>
                <a:spcPct val="0"/>
              </a:spcAft>
              <a:buClr>
                <a:schemeClr val="accent1"/>
              </a:buClr>
              <a:buSzPct val="70000"/>
            </a:pPr>
            <a:endParaRPr lang="en-US" sz="1517" dirty="0"/>
          </a:p>
        </p:txBody>
      </p:sp>
      <p:grpSp>
        <p:nvGrpSpPr>
          <p:cNvPr id="49" name="Group 48" hidden="1">
            <a:extLst>
              <a:ext uri="{FF2B5EF4-FFF2-40B4-BE49-F238E27FC236}">
                <a16:creationId xmlns:a16="http://schemas.microsoft.com/office/drawing/2014/main" id="{4F821225-A38D-4DB6-B3FA-82B21EF24A67}"/>
              </a:ext>
            </a:extLst>
          </p:cNvPr>
          <p:cNvGrpSpPr/>
          <p:nvPr/>
        </p:nvGrpSpPr>
        <p:grpSpPr bwMode="gray">
          <a:xfrm>
            <a:off x="-447560" y="570240"/>
            <a:ext cx="10837164" cy="6747152"/>
            <a:chOff x="-447560" y="570240"/>
            <a:chExt cx="10837164" cy="6747152"/>
          </a:xfrm>
        </p:grpSpPr>
        <p:cxnSp>
          <p:nvCxnSpPr>
            <p:cNvPr id="50" name="Straight Connector 49">
              <a:extLst>
                <a:ext uri="{FF2B5EF4-FFF2-40B4-BE49-F238E27FC236}">
                  <a16:creationId xmlns:a16="http://schemas.microsoft.com/office/drawing/2014/main" id="{74E7C194-98DE-474F-8828-45CD3A84C13B}"/>
                </a:ext>
              </a:extLst>
            </p:cNvPr>
            <p:cNvCxnSpPr>
              <a:cxnSpLocks/>
            </p:cNvCxnSpPr>
            <p:nvPr/>
          </p:nvCxnSpPr>
          <p:spPr bwMode="gray">
            <a:xfrm rot="16200000">
              <a:off x="4777763" y="7137392"/>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72C4C3D9-41DE-46B4-80C6-826EE43F74AD}"/>
                </a:ext>
              </a:extLst>
            </p:cNvPr>
            <p:cNvCxnSpPr/>
            <p:nvPr/>
          </p:nvCxnSpPr>
          <p:spPr bwMode="gray">
            <a:xfrm>
              <a:off x="230188"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3FE2AA68-6F7C-4A1D-87EB-DE2C2C0BBB34}"/>
                </a:ext>
              </a:extLst>
            </p:cNvPr>
            <p:cNvCxnSpPr/>
            <p:nvPr/>
          </p:nvCxnSpPr>
          <p:spPr bwMode="gray">
            <a:xfrm>
              <a:off x="68246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A99887B0-BCF0-466E-8905-E0EDABB62C39}"/>
                </a:ext>
              </a:extLst>
            </p:cNvPr>
            <p:cNvCxnSpPr/>
            <p:nvPr/>
          </p:nvCxnSpPr>
          <p:spPr bwMode="gray">
            <a:xfrm>
              <a:off x="9669463"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6787924B-F655-4DF6-AD37-BC26A4E84A01}"/>
                </a:ext>
              </a:extLst>
            </p:cNvPr>
            <p:cNvCxnSpPr/>
            <p:nvPr/>
          </p:nvCxnSpPr>
          <p:spPr bwMode="gray">
            <a:xfrm>
              <a:off x="7028772" y="6957391"/>
              <a:ext cx="0" cy="36000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5" name="Gerader Verbinder 16">
              <a:extLst>
                <a:ext uri="{FF2B5EF4-FFF2-40B4-BE49-F238E27FC236}">
                  <a16:creationId xmlns:a16="http://schemas.microsoft.com/office/drawing/2014/main" id="{D0D5FDB2-F44D-4887-BFFA-8A620EB2D117}"/>
                </a:ext>
              </a:extLst>
            </p:cNvPr>
            <p:cNvCxnSpPr/>
            <p:nvPr/>
          </p:nvCxnSpPr>
          <p:spPr bwMode="gray">
            <a:xfrm>
              <a:off x="-447560"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6" name="Gerader Verbinder 16">
              <a:extLst>
                <a:ext uri="{FF2B5EF4-FFF2-40B4-BE49-F238E27FC236}">
                  <a16:creationId xmlns:a16="http://schemas.microsoft.com/office/drawing/2014/main" id="{D5F77CBB-D232-4DF8-94F9-09469613856A}"/>
                </a:ext>
              </a:extLst>
            </p:cNvPr>
            <p:cNvCxnSpPr/>
            <p:nvPr/>
          </p:nvCxnSpPr>
          <p:spPr bwMode="gray">
            <a:xfrm>
              <a:off x="10029604" y="13932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7" name="Gerader Verbinder 8">
              <a:extLst>
                <a:ext uri="{FF2B5EF4-FFF2-40B4-BE49-F238E27FC236}">
                  <a16:creationId xmlns:a16="http://schemas.microsoft.com/office/drawing/2014/main" id="{4A608B79-43BF-493C-B618-86AD4B31FC8B}"/>
                </a:ext>
              </a:extLst>
            </p:cNvPr>
            <p:cNvCxnSpPr/>
            <p:nvPr/>
          </p:nvCxnSpPr>
          <p:spPr bwMode="gray">
            <a:xfrm>
              <a:off x="-447560"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8" name="Gerader Verbinder 8">
              <a:extLst>
                <a:ext uri="{FF2B5EF4-FFF2-40B4-BE49-F238E27FC236}">
                  <a16:creationId xmlns:a16="http://schemas.microsoft.com/office/drawing/2014/main" id="{B178F002-12C6-46E9-919D-BBA0B44546D9}"/>
                </a:ext>
              </a:extLst>
            </p:cNvPr>
            <p:cNvCxnSpPr/>
            <p:nvPr/>
          </p:nvCxnSpPr>
          <p:spPr bwMode="gray">
            <a:xfrm>
              <a:off x="10029604" y="1700214"/>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59" name="Straight Connector 58">
              <a:extLst>
                <a:ext uri="{FF2B5EF4-FFF2-40B4-BE49-F238E27FC236}">
                  <a16:creationId xmlns:a16="http://schemas.microsoft.com/office/drawing/2014/main" id="{2C4972A1-5C04-4472-B1B8-8691DC96E7D9}"/>
                </a:ext>
              </a:extLst>
            </p:cNvPr>
            <p:cNvCxnSpPr/>
            <p:nvPr/>
          </p:nvCxnSpPr>
          <p:spPr bwMode="gray">
            <a:xfrm>
              <a:off x="-447560"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0" name="Straight Connector 59">
              <a:extLst>
                <a:ext uri="{FF2B5EF4-FFF2-40B4-BE49-F238E27FC236}">
                  <a16:creationId xmlns:a16="http://schemas.microsoft.com/office/drawing/2014/main" id="{02D5AF70-5CEC-476A-90AD-7AE88370C839}"/>
                </a:ext>
              </a:extLst>
            </p:cNvPr>
            <p:cNvCxnSpPr/>
            <p:nvPr/>
          </p:nvCxnSpPr>
          <p:spPr bwMode="gray">
            <a:xfrm>
              <a:off x="10029604" y="37890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1" name="Straight Connector 60">
              <a:extLst>
                <a:ext uri="{FF2B5EF4-FFF2-40B4-BE49-F238E27FC236}">
                  <a16:creationId xmlns:a16="http://schemas.microsoft.com/office/drawing/2014/main" id="{A28B652F-3B9A-4E4C-A95A-6E90D2B3D5B5}"/>
                </a:ext>
              </a:extLst>
            </p:cNvPr>
            <p:cNvCxnSpPr/>
            <p:nvPr/>
          </p:nvCxnSpPr>
          <p:spPr bwMode="gray">
            <a:xfrm>
              <a:off x="-447560"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2" name="Straight Connector 61">
              <a:extLst>
                <a:ext uri="{FF2B5EF4-FFF2-40B4-BE49-F238E27FC236}">
                  <a16:creationId xmlns:a16="http://schemas.microsoft.com/office/drawing/2014/main" id="{8077D872-CE04-4234-8855-6F73CE08BC32}"/>
                </a:ext>
              </a:extLst>
            </p:cNvPr>
            <p:cNvCxnSpPr/>
            <p:nvPr/>
          </p:nvCxnSpPr>
          <p:spPr bwMode="gray">
            <a:xfrm>
              <a:off x="10029604" y="631080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5" name="Gerader Verbinder 16">
              <a:extLst>
                <a:ext uri="{FF2B5EF4-FFF2-40B4-BE49-F238E27FC236}">
                  <a16:creationId xmlns:a16="http://schemas.microsoft.com/office/drawing/2014/main" id="{005DD599-FCF0-4F4F-AC38-7CA34C82207B}"/>
                </a:ext>
              </a:extLst>
            </p:cNvPr>
            <p:cNvCxnSpPr/>
            <p:nvPr/>
          </p:nvCxnSpPr>
          <p:spPr bwMode="gray">
            <a:xfrm>
              <a:off x="-447560"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cxnSp>
          <p:nvCxnSpPr>
            <p:cNvPr id="66" name="Gerader Verbinder 16">
              <a:extLst>
                <a:ext uri="{FF2B5EF4-FFF2-40B4-BE49-F238E27FC236}">
                  <a16:creationId xmlns:a16="http://schemas.microsoft.com/office/drawing/2014/main" id="{1F5C0D4B-8E51-4226-B8F2-0C5476B40AB2}"/>
                </a:ext>
              </a:extLst>
            </p:cNvPr>
            <p:cNvCxnSpPr/>
            <p:nvPr/>
          </p:nvCxnSpPr>
          <p:spPr bwMode="gray">
            <a:xfrm>
              <a:off x="10029604" y="570240"/>
              <a:ext cx="360000" cy="0"/>
            </a:xfrm>
            <a:prstGeom prst="line">
              <a:avLst/>
            </a:prstGeom>
            <a:solidFill>
              <a:schemeClr val="bg1"/>
            </a:solidFill>
            <a:ln w="9525" cap="flat" cmpd="sng" algn="ctr">
              <a:solidFill>
                <a:srgbClr val="FF0000"/>
              </a:solidFill>
              <a:prstDash val="solid"/>
              <a:round/>
              <a:headEnd type="none" w="med" len="med"/>
              <a:tailEnd type="none" w="med" len="med"/>
            </a:ln>
            <a:effectLst/>
          </p:spPr>
        </p:cxnSp>
      </p:grpSp>
      <p:cxnSp>
        <p:nvCxnSpPr>
          <p:cNvPr id="35" name="Gerader Verbinder 16">
            <a:extLst>
              <a:ext uri="{FF2B5EF4-FFF2-40B4-BE49-F238E27FC236}">
                <a16:creationId xmlns:a16="http://schemas.microsoft.com/office/drawing/2014/main" id="{111B49E8-883D-4484-A9E2-33820F2A87C9}"/>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6" name="Gerader Verbinder 8">
            <a:extLst>
              <a:ext uri="{FF2B5EF4-FFF2-40B4-BE49-F238E27FC236}">
                <a16:creationId xmlns:a16="http://schemas.microsoft.com/office/drawing/2014/main" id="{C2A1464E-D807-4353-A1DA-4A1B2AA92D52}"/>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7" name="Straight Connector 36">
            <a:extLst>
              <a:ext uri="{FF2B5EF4-FFF2-40B4-BE49-F238E27FC236}">
                <a16:creationId xmlns:a16="http://schemas.microsoft.com/office/drawing/2014/main" id="{4005105A-D7DA-492F-B973-22D071E192EA}"/>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8" name="Straight Connector 37">
            <a:extLst>
              <a:ext uri="{FF2B5EF4-FFF2-40B4-BE49-F238E27FC236}">
                <a16:creationId xmlns:a16="http://schemas.microsoft.com/office/drawing/2014/main" id="{23AFF770-7D65-458C-AC12-50BA1EAF717E}"/>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39" name="Gerader Verbinder 10">
            <a:extLst>
              <a:ext uri="{FF2B5EF4-FFF2-40B4-BE49-F238E27FC236}">
                <a16:creationId xmlns:a16="http://schemas.microsoft.com/office/drawing/2014/main" id="{BD4AC4A6-E612-4789-9BFE-C53CEB2B5590}"/>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2" name="Gerader Verbinder 11">
            <a:extLst>
              <a:ext uri="{FF2B5EF4-FFF2-40B4-BE49-F238E27FC236}">
                <a16:creationId xmlns:a16="http://schemas.microsoft.com/office/drawing/2014/main" id="{5F520F43-1B5D-4237-9712-8855A9BB27E3}"/>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3" name="Gerader Verbinder 12">
            <a:extLst>
              <a:ext uri="{FF2B5EF4-FFF2-40B4-BE49-F238E27FC236}">
                <a16:creationId xmlns:a16="http://schemas.microsoft.com/office/drawing/2014/main" id="{5548308E-A215-4B67-8DBE-00E7BD4B4DE5}"/>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4" name="Gerader Verbinder 15">
            <a:extLst>
              <a:ext uri="{FF2B5EF4-FFF2-40B4-BE49-F238E27FC236}">
                <a16:creationId xmlns:a16="http://schemas.microsoft.com/office/drawing/2014/main" id="{05033DBE-6E70-48DE-8039-C28C12986BAC}"/>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75" name="Gerader Verbinder 11">
            <a:extLst>
              <a:ext uri="{FF2B5EF4-FFF2-40B4-BE49-F238E27FC236}">
                <a16:creationId xmlns:a16="http://schemas.microsoft.com/office/drawing/2014/main" id="{ACA202AD-5EFF-44FB-89F5-C09526CACB06}"/>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11" name="Picture Placeholder 10">
            <a:extLst>
              <a:ext uri="{FF2B5EF4-FFF2-40B4-BE49-F238E27FC236}">
                <a16:creationId xmlns:a16="http://schemas.microsoft.com/office/drawing/2014/main" id="{8BCE2BB5-8BF6-E790-0998-F746C2D54FD6}"/>
              </a:ext>
            </a:extLst>
          </p:cNvPr>
          <p:cNvSpPr>
            <a:spLocks noGrp="1"/>
          </p:cNvSpPr>
          <p:nvPr>
            <p:ph type="pic" sz="quarter" idx="23"/>
          </p:nvPr>
        </p:nvSpPr>
        <p:spPr bwMode="gray">
          <a:xfrm>
            <a:off x="-9458" y="0"/>
            <a:ext cx="9915458" cy="6858000"/>
          </a:xfrm>
          <a:custGeom>
            <a:avLst/>
            <a:gdLst>
              <a:gd name="connsiteX0" fmla="*/ 0 w 9152731"/>
              <a:gd name="connsiteY0" fmla="*/ 0 h 5143500"/>
              <a:gd name="connsiteX1" fmla="*/ 9152731 w 9152731"/>
              <a:gd name="connsiteY1" fmla="*/ 0 h 5143500"/>
              <a:gd name="connsiteX2" fmla="*/ 9152731 w 9152731"/>
              <a:gd name="connsiteY2" fmla="*/ 5143500 h 5143500"/>
              <a:gd name="connsiteX3" fmla="*/ 0 w 9152731"/>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52731" h="5143500">
                <a:moveTo>
                  <a:pt x="0" y="0"/>
                </a:moveTo>
                <a:lnTo>
                  <a:pt x="9152731" y="0"/>
                </a:lnTo>
                <a:lnTo>
                  <a:pt x="9152731" y="5143500"/>
                </a:lnTo>
                <a:lnTo>
                  <a:pt x="0" y="5143500"/>
                </a:lnTo>
                <a:close/>
              </a:path>
            </a:pathLst>
          </a:custGeom>
          <a:solidFill>
            <a:srgbClr val="FFFFCC"/>
          </a:solidFill>
          <a:ln w="9525">
            <a:noFill/>
            <a:miter lim="800000"/>
            <a:headEnd/>
            <a:tailEnd/>
          </a:ln>
        </p:spPr>
        <p:txBody>
          <a:bodyPr wrap="square" bIns="0" anchor="ctr">
            <a:noAutofit/>
          </a:bodyPr>
          <a:lstStyle>
            <a:lvl1pPr algn="ctr" rtl="0">
              <a:defRPr/>
            </a:lvl1pPr>
          </a:lstStyle>
          <a:p>
            <a:r>
              <a:rPr lang="de-DE"/>
              <a:t>Bild durch Klicken auf Symbol hinzufügen</a:t>
            </a:r>
            <a:endParaRPr lang="en-US" dirty="0"/>
          </a:p>
        </p:txBody>
      </p:sp>
      <p:sp>
        <p:nvSpPr>
          <p:cNvPr id="3" name="Rectangle 20">
            <a:extLst>
              <a:ext uri="{FF2B5EF4-FFF2-40B4-BE49-F238E27FC236}">
                <a16:creationId xmlns:a16="http://schemas.microsoft.com/office/drawing/2014/main" id="{A2B8EC3A-BED9-B48F-C408-0EE00B882518}"/>
              </a:ext>
            </a:extLst>
          </p:cNvPr>
          <p:cNvSpPr/>
          <p:nvPr>
            <p:custDataLst>
              <p:tags r:id="rId2"/>
            </p:custDataLst>
          </p:nvPr>
        </p:nvSpPr>
        <p:spPr bwMode="ltGray">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dirty="0">
                <a:solidFill>
                  <a:schemeClr val="bg1"/>
                </a:solidFill>
              </a:rPr>
              <a:t>© Horváth</a:t>
            </a:r>
          </a:p>
        </p:txBody>
      </p:sp>
      <p:pic>
        <p:nvPicPr>
          <p:cNvPr id="4" name="Grafik 15">
            <a:extLst>
              <a:ext uri="{FF2B5EF4-FFF2-40B4-BE49-F238E27FC236}">
                <a16:creationId xmlns:a16="http://schemas.microsoft.com/office/drawing/2014/main" id="{7C12AAA4-9A73-A0B5-C373-9F387D902F21}"/>
              </a:ext>
            </a:extLst>
          </p:cNvPr>
          <p:cNvPicPr/>
          <p:nvPr/>
        </p:nvPicPr>
        <p:blipFill>
          <a:blip r:embed="rId6">
            <a:extLst>
              <a:ext uri="{96DAC541-7B7A-43D3-8B79-37D633B846F1}">
                <asvg:svgBlip xmlns:asvg="http://schemas.microsoft.com/office/drawing/2016/SVG/main" r:embed="rId7"/>
              </a:ext>
            </a:extLst>
          </a:blip>
          <a:stretch>
            <a:fillRect/>
          </a:stretch>
        </p:blipFill>
        <p:spPr bwMode="gray">
          <a:xfrm>
            <a:off x="9439078" y="157491"/>
            <a:ext cx="234831" cy="260120"/>
          </a:xfrm>
          <a:prstGeom prst="rect">
            <a:avLst/>
          </a:prstGeom>
        </p:spPr>
      </p:pic>
    </p:spTree>
    <p:extLst>
      <p:ext uri="{BB962C8B-B14F-4D97-AF65-F5344CB8AC3E}">
        <p14:creationId xmlns:p14="http://schemas.microsoft.com/office/powerpoint/2010/main" val="3322920754"/>
      </p:ext>
    </p:extLst>
  </p:cSld>
  <p:clrMapOvr>
    <a:masterClrMapping/>
  </p:clrMapOvr>
  <p:hf hdr="0" ftr="0" dt="0"/>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losing Log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7CF799-5537-40A4-AC1B-531B306DB06E}"/>
              </a:ext>
            </a:extLst>
          </p:cNvPr>
          <p:cNvPicPr>
            <a:picLocks noGrp="1" noRot="1" noChangeAspect="1" noMove="1" noResize="1" noEditPoints="1" noAdjustHandles="1" noChangeArrowheads="1" noChangeShapeType="1" noCrop="1"/>
          </p:cNvPicPr>
          <p:nvPr/>
        </p:nvPicPr>
        <p:blipFill>
          <a:blip r:embed="rId2" cstate="print">
            <a:extLst>
              <a:ext uri="{28A0092B-C50C-407E-A947-70E740481C1C}">
                <a14:useLocalDpi xmlns:a14="http://schemas.microsoft.com/office/drawing/2010/main" val="0"/>
              </a:ext>
            </a:extLst>
          </a:blip>
          <a:stretch>
            <a:fillRect/>
          </a:stretch>
        </p:blipFill>
        <p:spPr>
          <a:xfrm>
            <a:off x="3353084" y="2974398"/>
            <a:ext cx="3199834" cy="945600"/>
          </a:xfrm>
          <a:prstGeom prst="rect">
            <a:avLst/>
          </a:prstGeom>
        </p:spPr>
      </p:pic>
      <p:sp>
        <p:nvSpPr>
          <p:cNvPr id="2" name="Cover Copyright">
            <a:extLst>
              <a:ext uri="{FF2B5EF4-FFF2-40B4-BE49-F238E27FC236}">
                <a16:creationId xmlns:a16="http://schemas.microsoft.com/office/drawing/2014/main" id="{7C7FFC55-4B22-4C07-2240-1ACC54FF4659}"/>
              </a:ext>
            </a:extLst>
          </p:cNvPr>
          <p:cNvSpPr>
            <a:spLocks noGrp="1" noRot="1" noMove="1" noResize="1" noEditPoints="1" noAdjustHandles="1" noChangeArrowheads="1" noChangeShapeType="1"/>
          </p:cNvSpPr>
          <p:nvPr/>
        </p:nvSpPr>
        <p:spPr bwMode="gray">
          <a:xfrm>
            <a:off x="8945418" y="1"/>
            <a:ext cx="960582"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78000" tIns="78000" rIns="78000" bIns="78000" numCol="1" rtlCol="0" anchor="t" anchorCtr="0" compatLnSpc="1">
            <a:prstTxWarp prst="textNoShape">
              <a:avLst/>
            </a:prstTxWarp>
          </a:bodyPr>
          <a:lstStyle/>
          <a:p>
            <a:pPr marL="1720" algn="l" defTabSz="928660" fontAlgn="base">
              <a:spcBef>
                <a:spcPct val="40000"/>
              </a:spcBef>
              <a:spcAft>
                <a:spcPct val="0"/>
              </a:spcAft>
              <a:buClr>
                <a:schemeClr val="accent1"/>
              </a:buClr>
              <a:buSzPct val="70000"/>
            </a:pPr>
            <a:endParaRPr lang="en-US" sz="1517" dirty="0"/>
          </a:p>
        </p:txBody>
      </p:sp>
      <p:sp>
        <p:nvSpPr>
          <p:cNvPr id="3" name="Cover Copyright">
            <a:extLst>
              <a:ext uri="{FF2B5EF4-FFF2-40B4-BE49-F238E27FC236}">
                <a16:creationId xmlns:a16="http://schemas.microsoft.com/office/drawing/2014/main" id="{D3DC1099-39D5-6C38-3C3E-7D1BA46C4306}"/>
              </a:ext>
            </a:extLst>
          </p:cNvPr>
          <p:cNvSpPr/>
          <p:nvPr/>
        </p:nvSpPr>
        <p:spPr bwMode="gray">
          <a:xfrm>
            <a:off x="4472709" y="6509353"/>
            <a:ext cx="960582" cy="271828"/>
          </a:xfrm>
          <a:prstGeom prst="rect">
            <a:avLst/>
          </a:prstGeom>
          <a:solidFill>
            <a:schemeClr val="bg1"/>
          </a:solidFill>
          <a:ln w="9525" cap="flat" cmpd="sng" algn="ctr">
            <a:noFill/>
            <a:prstDash val="solid"/>
            <a:round/>
            <a:headEnd type="none" w="med" len="med"/>
            <a:tailEnd type="none" w="med" len="med"/>
          </a:ln>
          <a:effectLst/>
        </p:spPr>
        <p:txBody>
          <a:bodyPr vert="horz" wrap="square" lIns="78000" tIns="78000" rIns="78000" bIns="78000" numCol="1" rtlCol="0" anchor="t" anchorCtr="0" compatLnSpc="1">
            <a:prstTxWarp prst="textNoShape">
              <a:avLst/>
            </a:prstTxWarp>
          </a:bodyPr>
          <a:lstStyle/>
          <a:p>
            <a:pPr marL="1720" algn="l" defTabSz="928660" fontAlgn="base">
              <a:spcBef>
                <a:spcPct val="40000"/>
              </a:spcBef>
              <a:spcAft>
                <a:spcPct val="0"/>
              </a:spcAft>
              <a:buClr>
                <a:schemeClr val="accent1"/>
              </a:buClr>
              <a:buSzPct val="70000"/>
            </a:pPr>
            <a:endParaRPr lang="en-US" sz="1517" dirty="0"/>
          </a:p>
        </p:txBody>
      </p:sp>
    </p:spTree>
    <p:extLst>
      <p:ext uri="{BB962C8B-B14F-4D97-AF65-F5344CB8AC3E}">
        <p14:creationId xmlns:p14="http://schemas.microsoft.com/office/powerpoint/2010/main" val="2445096559"/>
      </p:ext>
    </p:extLst>
  </p:cSld>
  <p:clrMapOvr>
    <a:masterClrMapping/>
  </p:clrMapOvr>
  <p:hf hdr="0" ftr="0" dt="0"/>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losing Logo 2">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F2AFC59-8A8D-0A9E-1839-7A1A27FFB9A1}"/>
              </a:ext>
            </a:extLst>
          </p:cNvPr>
          <p:cNvGraphicFramePr>
            <a:graphicFrameLocks noChangeAspect="1"/>
          </p:cNvGraphicFramePr>
          <p:nvPr>
            <p:custDataLst>
              <p:tags r:id="rId1"/>
            </p:custDataLst>
            <p:extLst>
              <p:ext uri="{D42A27DB-BD31-4B8C-83A1-F6EECF244321}">
                <p14:modId xmlns:p14="http://schemas.microsoft.com/office/powerpoint/2010/main" val="2415553875"/>
              </p:ext>
            </p:extLst>
          </p:nvPr>
        </p:nvGraphicFramePr>
        <p:xfrm>
          <a:off x="1721" y="2118"/>
          <a:ext cx="1720" cy="2117"/>
        </p:xfrm>
        <a:graphic>
          <a:graphicData uri="http://schemas.openxmlformats.org/presentationml/2006/ole">
            <mc:AlternateContent xmlns:mc="http://schemas.openxmlformats.org/markup-compatibility/2006">
              <mc:Choice xmlns:v="urn:schemas-microsoft-com:vml" Requires="v">
                <p:oleObj name="think-cell Slide" r:id="rId3" imgW="360" imgH="360" progId="TCLayout.ActiveDocument.1">
                  <p:embed/>
                </p:oleObj>
              </mc:Choice>
              <mc:Fallback>
                <p:oleObj name="think-cell Slide" r:id="rId3" imgW="360" imgH="360" progId="TCLayout.ActiveDocument.1">
                  <p:embed/>
                  <p:pic>
                    <p:nvPicPr>
                      <p:cNvPr id="5" name="think-cell data - do not delete" hidden="1">
                        <a:extLst>
                          <a:ext uri="{FF2B5EF4-FFF2-40B4-BE49-F238E27FC236}">
                            <a16:creationId xmlns:a16="http://schemas.microsoft.com/office/drawing/2014/main" id="{DF2AFC59-8A8D-0A9E-1839-7A1A27FFB9A1}"/>
                          </a:ext>
                        </a:extLst>
                      </p:cNvPr>
                      <p:cNvPicPr/>
                      <p:nvPr/>
                    </p:nvPicPr>
                    <p:blipFill>
                      <a:blip r:embed="rId4"/>
                      <a:stretch>
                        <a:fillRect/>
                      </a:stretch>
                    </p:blipFill>
                    <p:spPr>
                      <a:xfrm>
                        <a:off x="1721" y="2118"/>
                        <a:ext cx="1720" cy="2117"/>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CC8D7C10-ADFB-9874-A555-B917B659324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 y="0"/>
            <a:ext cx="9916316" cy="6858000"/>
          </a:xfrm>
          <a:prstGeom prst="rect">
            <a:avLst/>
          </a:prstGeom>
        </p:spPr>
      </p:pic>
      <p:pic>
        <p:nvPicPr>
          <p:cNvPr id="6" name="Picture 5">
            <a:extLst>
              <a:ext uri="{FF2B5EF4-FFF2-40B4-BE49-F238E27FC236}">
                <a16:creationId xmlns:a16="http://schemas.microsoft.com/office/drawing/2014/main" id="{4D6DDCA4-3B92-A8CD-1972-41F82A102BDF}"/>
              </a:ext>
            </a:extLst>
          </p:cNvPr>
          <p:cNvPicPr>
            <a:picLocks noGrp="1" noRot="1" noChangeAspect="1" noMove="1" noResize="1" noEditPoints="1" noAdjustHandles="1" noChangeArrowheads="1" noChangeShapeType="1" noCrop="1"/>
          </p:cNvPicPr>
          <p:nvPr/>
        </p:nvPicPr>
        <p:blipFill>
          <a:blip r:embed="rId6" cstate="print">
            <a:extLst>
              <a:ext uri="{28A0092B-C50C-407E-A947-70E740481C1C}">
                <a14:useLocalDpi xmlns:a14="http://schemas.microsoft.com/office/drawing/2010/main" val="0"/>
              </a:ext>
            </a:extLst>
          </a:blip>
          <a:stretch>
            <a:fillRect/>
          </a:stretch>
        </p:blipFill>
        <p:spPr>
          <a:xfrm>
            <a:off x="3353084" y="2974398"/>
            <a:ext cx="3199834" cy="945600"/>
          </a:xfrm>
          <a:prstGeom prst="rect">
            <a:avLst/>
          </a:prstGeom>
        </p:spPr>
      </p:pic>
    </p:spTree>
    <p:extLst>
      <p:ext uri="{BB962C8B-B14F-4D97-AF65-F5344CB8AC3E}">
        <p14:creationId xmlns:p14="http://schemas.microsoft.com/office/powerpoint/2010/main" val="916210266"/>
      </p:ext>
    </p:extLst>
  </p:cSld>
  <p:clrMapOvr>
    <a:masterClrMapping/>
  </p:clrMapOvr>
  <p:hf hdr="0" ftr="0" dt="0"/>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01_TITLE">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7E093A1-D69A-3CFF-8E53-5A1653B498B1}"/>
              </a:ext>
            </a:extLst>
          </p:cNvPr>
          <p:cNvGraphicFramePr>
            <a:graphicFrameLocks noChangeAspect="1"/>
          </p:cNvGraphicFramePr>
          <p:nvPr userDrawn="1">
            <p:custDataLst>
              <p:tags r:id="rId1"/>
            </p:custDataLst>
            <p:extLst>
              <p:ext uri="{D42A27DB-BD31-4B8C-83A1-F6EECF244321}">
                <p14:modId xmlns:p14="http://schemas.microsoft.com/office/powerpoint/2010/main" val="3585402874"/>
              </p:ext>
            </p:extLst>
          </p:nvPr>
        </p:nvGraphicFramePr>
        <p:xfrm>
          <a:off x="2294" y="1100"/>
          <a:ext cx="2294" cy="1099"/>
        </p:xfrm>
        <a:graphic>
          <a:graphicData uri="http://schemas.openxmlformats.org/presentationml/2006/ole">
            <mc:AlternateContent xmlns:mc="http://schemas.openxmlformats.org/markup-compatibility/2006">
              <mc:Choice xmlns:v="urn:schemas-microsoft-com:vml" Requires="v">
                <p:oleObj name="think-cell Slide" r:id="rId3" imgW="473" imgH="473" progId="TCLayout.ActiveDocument.1">
                  <p:embed/>
                </p:oleObj>
              </mc:Choice>
              <mc:Fallback>
                <p:oleObj name="think-cell Slide" r:id="rId3" imgW="473" imgH="473" progId="TCLayout.ActiveDocument.1">
                  <p:embed/>
                  <p:pic>
                    <p:nvPicPr>
                      <p:cNvPr id="7" name="think-cell data - do not delete" hidden="1">
                        <a:extLst>
                          <a:ext uri="{FF2B5EF4-FFF2-40B4-BE49-F238E27FC236}">
                            <a16:creationId xmlns:a16="http://schemas.microsoft.com/office/drawing/2014/main" id="{37E093A1-D69A-3CFF-8E53-5A1653B498B1}"/>
                          </a:ext>
                        </a:extLst>
                      </p:cNvPr>
                      <p:cNvPicPr/>
                      <p:nvPr/>
                    </p:nvPicPr>
                    <p:blipFill>
                      <a:blip r:embed="rId4"/>
                      <a:stretch>
                        <a:fillRect/>
                      </a:stretch>
                    </p:blipFill>
                    <p:spPr>
                      <a:xfrm>
                        <a:off x="2294" y="1100"/>
                        <a:ext cx="2294" cy="1099"/>
                      </a:xfrm>
                      <a:prstGeom prst="rect">
                        <a:avLst/>
                      </a:prstGeom>
                    </p:spPr>
                  </p:pic>
                </p:oleObj>
              </mc:Fallback>
            </mc:AlternateContent>
          </a:graphicData>
        </a:graphic>
      </p:graphicFrame>
      <p:sp>
        <p:nvSpPr>
          <p:cNvPr id="2" name="Titel">
            <a:extLst>
              <a:ext uri="{FF2B5EF4-FFF2-40B4-BE49-F238E27FC236}">
                <a16:creationId xmlns:a16="http://schemas.microsoft.com/office/drawing/2014/main" id="{76E188C0-1364-4C85-8412-4BF604E29011}"/>
              </a:ext>
            </a:extLst>
          </p:cNvPr>
          <p:cNvSpPr>
            <a:spLocks noGrp="1"/>
          </p:cNvSpPr>
          <p:nvPr>
            <p:ph type="title"/>
          </p:nvPr>
        </p:nvSpPr>
        <p:spPr bwMode="gray">
          <a:xfrm>
            <a:off x="292501" y="259200"/>
            <a:ext cx="5244525" cy="612000"/>
          </a:xfrm>
        </p:spPr>
        <p:txBody>
          <a:bodyPr vert="horz"/>
          <a:lstStyle/>
          <a:p>
            <a:r>
              <a:rPr lang="en-US" err="1"/>
              <a:t>Mastertitelformat</a:t>
            </a:r>
            <a:r>
              <a:rPr lang="en-US"/>
              <a:t> </a:t>
            </a:r>
            <a:r>
              <a:rPr lang="en-US" err="1"/>
              <a:t>bearbeiten</a:t>
            </a:r>
            <a:endParaRPr lang="en-US"/>
          </a:p>
        </p:txBody>
      </p:sp>
      <p:sp>
        <p:nvSpPr>
          <p:cNvPr id="4" name="Foliennummer">
            <a:extLst>
              <a:ext uri="{FF2B5EF4-FFF2-40B4-BE49-F238E27FC236}">
                <a16:creationId xmlns:a16="http://schemas.microsoft.com/office/drawing/2014/main" id="{0E035302-26DB-4349-9190-AD1523E174DC}"/>
              </a:ext>
            </a:extLst>
          </p:cNvPr>
          <p:cNvSpPr>
            <a:spLocks noGrp="1"/>
          </p:cNvSpPr>
          <p:nvPr>
            <p:ph type="sldNum" sz="quarter" idx="11"/>
          </p:nvPr>
        </p:nvSpPr>
        <p:spPr bwMode="gray">
          <a:xfrm>
            <a:off x="230100" y="6518535"/>
            <a:ext cx="278923" cy="166649"/>
          </a:xfrm>
        </p:spPr>
        <p:txBody>
          <a:bodyPr/>
          <a:lstStyle/>
          <a:p>
            <a:fld id="{EDEFCA6B-3ADA-4394-AA8F-EFCF940C6A92}" type="slidenum">
              <a:rPr lang="en-US" smtClean="0"/>
              <a:pPr/>
              <a:t>‹Nr.›</a:t>
            </a:fld>
            <a:endParaRPr lang="en-US"/>
          </a:p>
        </p:txBody>
      </p:sp>
      <p:sp>
        <p:nvSpPr>
          <p:cNvPr id="3" name="Fußzeile">
            <a:extLst>
              <a:ext uri="{FF2B5EF4-FFF2-40B4-BE49-F238E27FC236}">
                <a16:creationId xmlns:a16="http://schemas.microsoft.com/office/drawing/2014/main" id="{5D64B69F-CAA8-3C9A-BAD6-967698B97BE9}"/>
              </a:ext>
            </a:extLst>
          </p:cNvPr>
          <p:cNvSpPr>
            <a:spLocks noGrp="1"/>
          </p:cNvSpPr>
          <p:nvPr>
            <p:ph type="ftr" sz="quarter" idx="3"/>
          </p:nvPr>
        </p:nvSpPr>
        <p:spPr bwMode="gray">
          <a:xfrm>
            <a:off x="300240" y="6498000"/>
            <a:ext cx="3343275" cy="180000"/>
          </a:xfrm>
          <a:prstGeom prst="rect">
            <a:avLst/>
          </a:prstGeom>
        </p:spPr>
        <p:txBody>
          <a:bodyPr vert="horz" lIns="0" tIns="0" rIns="0" bIns="0" rtlCol="0" anchor="ctr"/>
          <a:lstStyle>
            <a:lvl1pPr algn="l">
              <a:defRPr sz="2086">
                <a:solidFill>
                  <a:schemeClr val="tx2"/>
                </a:solidFill>
              </a:defRPr>
            </a:lvl1pPr>
          </a:lstStyle>
          <a:p>
            <a:r>
              <a:rPr lang="en-US" noProof="0"/>
              <a:t>Group Financial Steering Model 2025+ | Workshop 2: General Steering Model &amp; Approach</a:t>
            </a:r>
          </a:p>
        </p:txBody>
      </p:sp>
    </p:spTree>
    <p:extLst>
      <p:ext uri="{BB962C8B-B14F-4D97-AF65-F5344CB8AC3E}">
        <p14:creationId xmlns:p14="http://schemas.microsoft.com/office/powerpoint/2010/main" val="1019028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Gray">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C1CF3057-DD90-4507-86D6-88B2F18D5C55}"/>
              </a:ext>
            </a:extLst>
          </p:cNvPr>
          <p:cNvGraphicFramePr>
            <a:graphicFrameLocks noChangeAspect="1"/>
          </p:cNvGraphicFramePr>
          <p:nvPr>
            <p:custDataLst>
              <p:tags r:id="rId1"/>
            </p:custDataLst>
            <p:extLst>
              <p:ext uri="{D42A27DB-BD31-4B8C-83A1-F6EECF244321}">
                <p14:modId xmlns:p14="http://schemas.microsoft.com/office/powerpoint/2010/main" val="1747327290"/>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6" imgW="473" imgH="473" progId="TCLayout.ActiveDocument.1">
                  <p:embed/>
                </p:oleObj>
              </mc:Choice>
              <mc:Fallback>
                <p:oleObj name="think-cell Slide" r:id="rId6" imgW="473" imgH="473" progId="TCLayout.ActiveDocument.1">
                  <p:embed/>
                  <p:pic>
                    <p:nvPicPr>
                      <p:cNvPr id="5" name="Object 4" hidden="1">
                        <a:extLst>
                          <a:ext uri="{FF2B5EF4-FFF2-40B4-BE49-F238E27FC236}">
                            <a16:creationId xmlns:a16="http://schemas.microsoft.com/office/drawing/2014/main" id="{C1CF3057-DD90-4507-86D6-88B2F18D5C55}"/>
                          </a:ext>
                        </a:extLst>
                      </p:cNvPr>
                      <p:cNvPicPr/>
                      <p:nvPr/>
                    </p:nvPicPr>
                    <p:blipFill>
                      <a:blip r:embed="rId7"/>
                      <a:stretch>
                        <a:fillRect/>
                      </a:stretch>
                    </p:blipFill>
                    <p:spPr>
                      <a:xfrm>
                        <a:off x="1292" y="1589"/>
                        <a:ext cx="1290"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7517C02-D276-45C5-A785-D9D4656BC5D8}"/>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190773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hasCustomPrompt="1"/>
          </p:nvPr>
        </p:nvSpPr>
        <p:spPr>
          <a:xfrm>
            <a:off x="226199" y="457200"/>
            <a:ext cx="9457500" cy="762000"/>
          </a:xfrm>
        </p:spPr>
        <p:txBody>
          <a:bodyPr vert="horz"/>
          <a:lstStyle>
            <a:lvl1pPr>
              <a:defRPr/>
            </a:lvl1pPr>
          </a:lstStyle>
          <a:p>
            <a:r>
              <a:rPr lang="de-DE" noProof="0"/>
              <a:t>Click</a:t>
            </a:r>
            <a:r>
              <a:rPr lang="de-DE"/>
              <a:t> to add title</a:t>
            </a:r>
            <a:endParaRPr lang="de-DE" dirty="0"/>
          </a:p>
        </p:txBody>
      </p:sp>
      <p:sp>
        <p:nvSpPr>
          <p:cNvPr id="21" name="Rectangle 45">
            <a:extLst>
              <a:ext uri="{FF2B5EF4-FFF2-40B4-BE49-F238E27FC236}">
                <a16:creationId xmlns:a16="http://schemas.microsoft.com/office/drawing/2014/main" id="{1E4AC81D-3E52-40F0-85B8-CC904A2CEC0A}"/>
              </a:ext>
            </a:extLst>
          </p:cNvPr>
          <p:cNvSpPr>
            <a:spLocks noGrp="1" noChangeArrowheads="1"/>
          </p:cNvSpPr>
          <p:nvPr>
            <p:ph type="sldNum" sz="quarter" idx="4"/>
            <p:custDataLst>
              <p:tags r:id="rId3"/>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sp>
        <p:nvSpPr>
          <p:cNvPr id="34" name="Rectangle 44">
            <a:extLst>
              <a:ext uri="{FF2B5EF4-FFF2-40B4-BE49-F238E27FC236}">
                <a16:creationId xmlns:a16="http://schemas.microsoft.com/office/drawing/2014/main" id="{710E0B5E-E1BD-4BF8-8C4F-F6CE9F7337F9}"/>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
        <p:nvSpPr>
          <p:cNvPr id="4" name="Rechteck 4">
            <a:extLst>
              <a:ext uri="{FF2B5EF4-FFF2-40B4-BE49-F238E27FC236}">
                <a16:creationId xmlns:a16="http://schemas.microsoft.com/office/drawing/2014/main" id="{68B70C2E-2AC9-DD80-216F-E0F787426C3A}"/>
              </a:ext>
            </a:extLst>
          </p:cNvPr>
          <p:cNvSpPr/>
          <p:nvPr/>
        </p:nvSpPr>
        <p:spPr bwMode="gray">
          <a:xfrm>
            <a:off x="0" y="1387200"/>
            <a:ext cx="9906000" cy="4922160"/>
          </a:xfrm>
          <a:prstGeom prst="rect">
            <a:avLst/>
          </a:prstGeom>
          <a:solidFill>
            <a:srgbClr val="F5F5F5"/>
          </a:solidFill>
          <a:ln w="9525" cap="flat" cmpd="sng" algn="ctr">
            <a:solidFill>
              <a:srgbClr val="F5F5F5"/>
            </a:solidFill>
            <a:prstDash val="solid"/>
            <a:round/>
            <a:headEnd type="none" w="med" len="med"/>
            <a:tailEnd type="none" w="med" len="med"/>
          </a:ln>
          <a:effectLst/>
        </p:spPr>
        <p:txBody>
          <a:bodyPr vert="horz" wrap="square" lIns="200297" tIns="200297" rIns="200297" bIns="200297" numCol="1" rtlCol="0" anchor="t" anchorCtr="0" compatLnSpc="1">
            <a:prstTxWarp prst="textNoShape">
              <a:avLst/>
            </a:prstTxWarp>
          </a:bodyPr>
          <a:lstStyle/>
          <a:p>
            <a:pPr marL="4417" algn="l" defTabSz="2384673" fontAlgn="base">
              <a:spcBef>
                <a:spcPct val="40000"/>
              </a:spcBef>
              <a:spcAft>
                <a:spcPct val="0"/>
              </a:spcAft>
              <a:buClr>
                <a:schemeClr val="accent1"/>
              </a:buClr>
              <a:buSzPct val="70000"/>
            </a:pPr>
            <a:endParaRPr lang="de-DE" sz="3894" dirty="0"/>
          </a:p>
        </p:txBody>
      </p:sp>
    </p:spTree>
    <p:extLst>
      <p:ext uri="{BB962C8B-B14F-4D97-AF65-F5344CB8AC3E}">
        <p14:creationId xmlns:p14="http://schemas.microsoft.com/office/powerpoint/2010/main" val="6533785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2. Headin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8516F6D1-8141-4F51-8886-E720EC15667D}"/>
              </a:ext>
            </a:extLst>
          </p:cNvPr>
          <p:cNvGraphicFramePr>
            <a:graphicFrameLocks noChangeAspect="1"/>
          </p:cNvGraphicFramePr>
          <p:nvPr>
            <p:custDataLst>
              <p:tags r:id="rId1"/>
            </p:custDataLst>
            <p:extLst>
              <p:ext uri="{D42A27DB-BD31-4B8C-83A1-F6EECF244321}">
                <p14:modId xmlns:p14="http://schemas.microsoft.com/office/powerpoint/2010/main" val="53538256"/>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6" imgW="473" imgH="473" progId="TCLayout.ActiveDocument.1">
                  <p:embed/>
                </p:oleObj>
              </mc:Choice>
              <mc:Fallback>
                <p:oleObj name="think-cell Slide" r:id="rId6" imgW="473" imgH="473" progId="TCLayout.ActiveDocument.1">
                  <p:embed/>
                  <p:pic>
                    <p:nvPicPr>
                      <p:cNvPr id="6" name="Object 5" hidden="1">
                        <a:extLst>
                          <a:ext uri="{FF2B5EF4-FFF2-40B4-BE49-F238E27FC236}">
                            <a16:creationId xmlns:a16="http://schemas.microsoft.com/office/drawing/2014/main" id="{8516F6D1-8141-4F51-8886-E720EC15667D}"/>
                          </a:ext>
                        </a:extLst>
                      </p:cNvPr>
                      <p:cNvPicPr/>
                      <p:nvPr/>
                    </p:nvPicPr>
                    <p:blipFill>
                      <a:blip r:embed="rId7"/>
                      <a:stretch>
                        <a:fillRect/>
                      </a:stretch>
                    </p:blipFill>
                    <p:spPr>
                      <a:xfrm>
                        <a:off x="1292" y="1589"/>
                        <a:ext cx="1290"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D4D12144-1039-47B9-808A-710CCFFF929F}"/>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190773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hasCustomPrompt="1"/>
          </p:nvPr>
        </p:nvSpPr>
        <p:spPr>
          <a:xfrm>
            <a:off x="226200" y="457200"/>
            <a:ext cx="9457500" cy="762000"/>
          </a:xfrm>
        </p:spPr>
        <p:txBody>
          <a:bodyPr vert="horz"/>
          <a:lstStyle>
            <a:lvl1pPr>
              <a:defRPr/>
            </a:lvl1pPr>
          </a:lstStyle>
          <a:p>
            <a:r>
              <a:rPr lang="de-DE" noProof="0"/>
              <a:t>Click</a:t>
            </a:r>
            <a:r>
              <a:rPr lang="de-DE"/>
              <a:t> to add title</a:t>
            </a:r>
            <a:endParaRPr lang="de-DE" dirty="0"/>
          </a:p>
        </p:txBody>
      </p:sp>
      <p:sp>
        <p:nvSpPr>
          <p:cNvPr id="22" name="Rectangle 45">
            <a:extLst>
              <a:ext uri="{FF2B5EF4-FFF2-40B4-BE49-F238E27FC236}">
                <a16:creationId xmlns:a16="http://schemas.microsoft.com/office/drawing/2014/main" id="{ADF04677-BCA8-4B82-86F0-956E96758780}"/>
              </a:ext>
            </a:extLst>
          </p:cNvPr>
          <p:cNvSpPr>
            <a:spLocks noGrp="1" noChangeArrowheads="1"/>
          </p:cNvSpPr>
          <p:nvPr>
            <p:ph type="sldNum" sz="quarter" idx="4"/>
            <p:custDataLst>
              <p:tags r:id="rId3"/>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sp>
        <p:nvSpPr>
          <p:cNvPr id="32" name="Textplatzhalter 5">
            <a:extLst>
              <a:ext uri="{FF2B5EF4-FFF2-40B4-BE49-F238E27FC236}">
                <a16:creationId xmlns:a16="http://schemas.microsoft.com/office/drawing/2014/main" id="{EDDF73C2-5319-42B7-A0E8-B4E0F2B8C792}"/>
              </a:ext>
            </a:extLst>
          </p:cNvPr>
          <p:cNvSpPr>
            <a:spLocks noGrp="1"/>
          </p:cNvSpPr>
          <p:nvPr>
            <p:ph type="body" sz="quarter" idx="16" hasCustomPrompt="1"/>
          </p:nvPr>
        </p:nvSpPr>
        <p:spPr>
          <a:xfrm>
            <a:off x="226200" y="110401"/>
            <a:ext cx="6587100" cy="215444"/>
          </a:xfrm>
        </p:spPr>
        <p:txBody>
          <a:bodyPr/>
          <a:lstStyle>
            <a:lvl1pPr>
              <a:defRPr sz="3338" baseline="0"/>
            </a:lvl1pPr>
            <a:lvl2pPr>
              <a:defRPr sz="2921"/>
            </a:lvl2pPr>
            <a:lvl3pPr>
              <a:defRPr sz="2921"/>
            </a:lvl3pPr>
            <a:lvl4pPr>
              <a:defRPr sz="2921"/>
            </a:lvl4pPr>
            <a:lvl5pPr>
              <a:defRPr sz="2921"/>
            </a:lvl5pPr>
          </a:lstStyle>
          <a:p>
            <a:pPr lvl="0"/>
            <a:r>
              <a:rPr lang="de-DE"/>
              <a:t>2. Folientitel/Topic title</a:t>
            </a:r>
            <a:endParaRPr lang="de-DE" dirty="0"/>
          </a:p>
        </p:txBody>
      </p:sp>
      <p:sp>
        <p:nvSpPr>
          <p:cNvPr id="35" name="Rectangle 44">
            <a:extLst>
              <a:ext uri="{FF2B5EF4-FFF2-40B4-BE49-F238E27FC236}">
                <a16:creationId xmlns:a16="http://schemas.microsoft.com/office/drawing/2014/main" id="{5259BE71-9359-494A-BF37-7E2D7E037628}"/>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Tree>
    <p:extLst>
      <p:ext uri="{BB962C8B-B14F-4D97-AF65-F5344CB8AC3E}">
        <p14:creationId xmlns:p14="http://schemas.microsoft.com/office/powerpoint/2010/main" val="409328661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2. Heading/ Gray">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8516F6D1-8141-4F51-8886-E720EC15667D}"/>
              </a:ext>
            </a:extLst>
          </p:cNvPr>
          <p:cNvGraphicFramePr>
            <a:graphicFrameLocks noChangeAspect="1"/>
          </p:cNvGraphicFramePr>
          <p:nvPr>
            <p:custDataLst>
              <p:tags r:id="rId1"/>
            </p:custDataLst>
            <p:extLst>
              <p:ext uri="{D42A27DB-BD31-4B8C-83A1-F6EECF244321}">
                <p14:modId xmlns:p14="http://schemas.microsoft.com/office/powerpoint/2010/main" val="115397194"/>
              </p:ext>
            </p:extLst>
          </p:nvPr>
        </p:nvGraphicFramePr>
        <p:xfrm>
          <a:off x="1292" y="1589"/>
          <a:ext cx="1290" cy="1588"/>
        </p:xfrm>
        <a:graphic>
          <a:graphicData uri="http://schemas.openxmlformats.org/presentationml/2006/ole">
            <mc:AlternateContent xmlns:mc="http://schemas.openxmlformats.org/markup-compatibility/2006">
              <mc:Choice xmlns:v="urn:schemas-microsoft-com:vml" Requires="v">
                <p:oleObj name="think-cell Slide" r:id="rId6" imgW="473" imgH="473" progId="TCLayout.ActiveDocument.1">
                  <p:embed/>
                </p:oleObj>
              </mc:Choice>
              <mc:Fallback>
                <p:oleObj name="think-cell Slide" r:id="rId6" imgW="473" imgH="473" progId="TCLayout.ActiveDocument.1">
                  <p:embed/>
                  <p:pic>
                    <p:nvPicPr>
                      <p:cNvPr id="6" name="Object 5" hidden="1">
                        <a:extLst>
                          <a:ext uri="{FF2B5EF4-FFF2-40B4-BE49-F238E27FC236}">
                            <a16:creationId xmlns:a16="http://schemas.microsoft.com/office/drawing/2014/main" id="{8516F6D1-8141-4F51-8886-E720EC15667D}"/>
                          </a:ext>
                        </a:extLst>
                      </p:cNvPr>
                      <p:cNvPicPr/>
                      <p:nvPr/>
                    </p:nvPicPr>
                    <p:blipFill>
                      <a:blip r:embed="rId7"/>
                      <a:stretch>
                        <a:fillRect/>
                      </a:stretch>
                    </p:blipFill>
                    <p:spPr>
                      <a:xfrm>
                        <a:off x="1292" y="1589"/>
                        <a:ext cx="1290" cy="1588"/>
                      </a:xfrm>
                      <a:prstGeom prst="rect">
                        <a:avLst/>
                      </a:prstGeom>
                    </p:spPr>
                  </p:pic>
                </p:oleObj>
              </mc:Fallback>
            </mc:AlternateContent>
          </a:graphicData>
        </a:graphic>
      </p:graphicFrame>
      <p:sp>
        <p:nvSpPr>
          <p:cNvPr id="4" name="Rechteck 4">
            <a:extLst>
              <a:ext uri="{FF2B5EF4-FFF2-40B4-BE49-F238E27FC236}">
                <a16:creationId xmlns:a16="http://schemas.microsoft.com/office/drawing/2014/main" id="{88D2E30E-5E7E-A217-6BD6-FFC7D342DBBE}"/>
              </a:ext>
            </a:extLst>
          </p:cNvPr>
          <p:cNvSpPr/>
          <p:nvPr/>
        </p:nvSpPr>
        <p:spPr bwMode="gray">
          <a:xfrm>
            <a:off x="0" y="1387200"/>
            <a:ext cx="9906000" cy="4922160"/>
          </a:xfrm>
          <a:prstGeom prst="rect">
            <a:avLst/>
          </a:prstGeom>
          <a:solidFill>
            <a:srgbClr val="F5F5F5"/>
          </a:solidFill>
          <a:ln w="9525" cap="flat" cmpd="sng" algn="ctr">
            <a:solidFill>
              <a:srgbClr val="F5F5F5"/>
            </a:solidFill>
            <a:prstDash val="solid"/>
            <a:round/>
            <a:headEnd type="none" w="med" len="med"/>
            <a:tailEnd type="none" w="med" len="med"/>
          </a:ln>
          <a:effectLst/>
        </p:spPr>
        <p:txBody>
          <a:bodyPr vert="horz" wrap="square" lIns="200297" tIns="200297" rIns="200297" bIns="200297" numCol="1" rtlCol="0" anchor="t" anchorCtr="0" compatLnSpc="1">
            <a:prstTxWarp prst="textNoShape">
              <a:avLst/>
            </a:prstTxWarp>
          </a:bodyPr>
          <a:lstStyle/>
          <a:p>
            <a:pPr marL="4417" algn="l" defTabSz="2384673" fontAlgn="base">
              <a:spcBef>
                <a:spcPct val="40000"/>
              </a:spcBef>
              <a:spcAft>
                <a:spcPct val="0"/>
              </a:spcAft>
              <a:buClr>
                <a:schemeClr val="accent1"/>
              </a:buClr>
              <a:buSzPct val="70000"/>
            </a:pPr>
            <a:endParaRPr lang="de-DE" sz="3894" dirty="0"/>
          </a:p>
        </p:txBody>
      </p:sp>
      <p:sp>
        <p:nvSpPr>
          <p:cNvPr id="3" name="Rectangle 2" hidden="1">
            <a:extLst>
              <a:ext uri="{FF2B5EF4-FFF2-40B4-BE49-F238E27FC236}">
                <a16:creationId xmlns:a16="http://schemas.microsoft.com/office/drawing/2014/main" id="{D4D12144-1039-47B9-808A-710CCFFF929F}"/>
              </a:ext>
            </a:extLst>
          </p:cNvPr>
          <p:cNvSpPr/>
          <p:nvPr>
            <p:custDataLst>
              <p:tags r:id="rId2"/>
            </p:custDataLst>
          </p:nvPr>
        </p:nvSpPr>
        <p:spPr bwMode="auto">
          <a:xfrm>
            <a:off x="2" y="1"/>
            <a:ext cx="128985" cy="158751"/>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l" defTabSz="190773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de-DE" sz="5564" b="1" i="0" u="none" strike="noStrike" cap="none" normalizeH="0" baseline="0" dirty="0">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hasCustomPrompt="1"/>
          </p:nvPr>
        </p:nvSpPr>
        <p:spPr>
          <a:xfrm>
            <a:off x="226200" y="457200"/>
            <a:ext cx="9457500" cy="762000"/>
          </a:xfrm>
        </p:spPr>
        <p:txBody>
          <a:bodyPr vert="horz"/>
          <a:lstStyle>
            <a:lvl1pPr>
              <a:defRPr/>
            </a:lvl1pPr>
          </a:lstStyle>
          <a:p>
            <a:r>
              <a:rPr lang="de-DE" noProof="0"/>
              <a:t>Click</a:t>
            </a:r>
            <a:r>
              <a:rPr lang="de-DE"/>
              <a:t> to add title</a:t>
            </a:r>
            <a:endParaRPr lang="de-DE" dirty="0"/>
          </a:p>
        </p:txBody>
      </p:sp>
      <p:sp>
        <p:nvSpPr>
          <p:cNvPr id="22" name="Rectangle 45">
            <a:extLst>
              <a:ext uri="{FF2B5EF4-FFF2-40B4-BE49-F238E27FC236}">
                <a16:creationId xmlns:a16="http://schemas.microsoft.com/office/drawing/2014/main" id="{ADF04677-BCA8-4B82-86F0-956E96758780}"/>
              </a:ext>
            </a:extLst>
          </p:cNvPr>
          <p:cNvSpPr>
            <a:spLocks noGrp="1" noChangeArrowheads="1"/>
          </p:cNvSpPr>
          <p:nvPr>
            <p:ph type="sldNum" sz="quarter" idx="4"/>
            <p:custDataLst>
              <p:tags r:id="rId3"/>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de-DE" smtClean="0"/>
              <a:pPr>
                <a:defRPr/>
              </a:pPr>
              <a:t>‹Nr.›</a:t>
            </a:fld>
            <a:endParaRPr lang="de-DE" dirty="0"/>
          </a:p>
        </p:txBody>
      </p:sp>
      <p:sp>
        <p:nvSpPr>
          <p:cNvPr id="32" name="Textplatzhalter 5">
            <a:extLst>
              <a:ext uri="{FF2B5EF4-FFF2-40B4-BE49-F238E27FC236}">
                <a16:creationId xmlns:a16="http://schemas.microsoft.com/office/drawing/2014/main" id="{EDDF73C2-5319-42B7-A0E8-B4E0F2B8C792}"/>
              </a:ext>
            </a:extLst>
          </p:cNvPr>
          <p:cNvSpPr>
            <a:spLocks noGrp="1"/>
          </p:cNvSpPr>
          <p:nvPr>
            <p:ph type="body" sz="quarter" idx="16" hasCustomPrompt="1"/>
          </p:nvPr>
        </p:nvSpPr>
        <p:spPr>
          <a:xfrm>
            <a:off x="226200" y="110401"/>
            <a:ext cx="6587100" cy="215444"/>
          </a:xfrm>
        </p:spPr>
        <p:txBody>
          <a:bodyPr/>
          <a:lstStyle>
            <a:lvl1pPr>
              <a:defRPr sz="3338" baseline="0"/>
            </a:lvl1pPr>
            <a:lvl2pPr>
              <a:defRPr sz="2921"/>
            </a:lvl2pPr>
            <a:lvl3pPr>
              <a:defRPr sz="2921"/>
            </a:lvl3pPr>
            <a:lvl4pPr>
              <a:defRPr sz="2921"/>
            </a:lvl4pPr>
            <a:lvl5pPr>
              <a:defRPr sz="2921"/>
            </a:lvl5pPr>
          </a:lstStyle>
          <a:p>
            <a:pPr lvl="0"/>
            <a:r>
              <a:rPr lang="de-DE"/>
              <a:t>2. Folientitel/Topic title</a:t>
            </a:r>
            <a:endParaRPr lang="de-DE" dirty="0"/>
          </a:p>
        </p:txBody>
      </p:sp>
      <p:sp>
        <p:nvSpPr>
          <p:cNvPr id="35" name="Rectangle 44">
            <a:extLst>
              <a:ext uri="{FF2B5EF4-FFF2-40B4-BE49-F238E27FC236}">
                <a16:creationId xmlns:a16="http://schemas.microsoft.com/office/drawing/2014/main" id="{5259BE71-9359-494A-BF37-7E2D7E037628}"/>
              </a:ext>
            </a:extLst>
          </p:cNvPr>
          <p:cNvSpPr>
            <a:spLocks noGrp="1" noChangeArrowheads="1"/>
          </p:cNvSpPr>
          <p:nvPr>
            <p:ph type="ftr" sz="quarter" idx="3"/>
            <p:custDataLst>
              <p:tags r:id="rId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de-DE"/>
              <a:t>Horváth Content Format YYYY – Key Word</a:t>
            </a:r>
            <a:endParaRPr lang="de-DE" dirty="0"/>
          </a:p>
        </p:txBody>
      </p:sp>
    </p:spTree>
    <p:extLst>
      <p:ext uri="{BB962C8B-B14F-4D97-AF65-F5344CB8AC3E}">
        <p14:creationId xmlns:p14="http://schemas.microsoft.com/office/powerpoint/2010/main" val="133643924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ags" Target="../tags/tag6.xml"/><Relationship Id="rId21" Type="http://schemas.openxmlformats.org/officeDocument/2006/relationships/slideLayout" Target="../slideLayouts/slideLayout21.xml"/><Relationship Id="rId34" Type="http://schemas.openxmlformats.org/officeDocument/2006/relationships/theme" Target="../theme/theme1.xml"/><Relationship Id="rId42" Type="http://schemas.openxmlformats.org/officeDocument/2006/relationships/tags" Target="../tags/tag9.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ags" Target="../tags/tag4.xml"/><Relationship Id="rId40" Type="http://schemas.openxmlformats.org/officeDocument/2006/relationships/tags" Target="../tags/tag7.xml"/><Relationship Id="rId45"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ags" Target="../tags/tag2.xml"/><Relationship Id="rId43" Type="http://schemas.openxmlformats.org/officeDocument/2006/relationships/oleObject" Target="../embeddings/oleObject1.bin"/><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ags" Target="../tags/tag5.xml"/><Relationship Id="rId46" Type="http://schemas.openxmlformats.org/officeDocument/2006/relationships/image" Target="../media/image3.svg"/><Relationship Id="rId20" Type="http://schemas.openxmlformats.org/officeDocument/2006/relationships/slideLayout" Target="../slideLayouts/slideLayout20.xml"/><Relationship Id="rId41" Type="http://schemas.openxmlformats.org/officeDocument/2006/relationships/tags" Target="../tags/tag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tags" Target="../tags/tag125.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42" Type="http://schemas.openxmlformats.org/officeDocument/2006/relationships/tags" Target="../tags/tag128.xml"/><Relationship Id="rId47" Type="http://schemas.openxmlformats.org/officeDocument/2006/relationships/image" Target="../media/image2.png"/><Relationship Id="rId7" Type="http://schemas.openxmlformats.org/officeDocument/2006/relationships/slideLayout" Target="../slideLayouts/slideLayout4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tags" Target="../tags/tag123.xml"/><Relationship Id="rId40" Type="http://schemas.openxmlformats.org/officeDocument/2006/relationships/tags" Target="../tags/tag126.xml"/><Relationship Id="rId45" Type="http://schemas.openxmlformats.org/officeDocument/2006/relationships/oleObject" Target="../embeddings/oleObject32.bin"/><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theme" Target="../theme/theme2.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4" Type="http://schemas.openxmlformats.org/officeDocument/2006/relationships/tags" Target="../tags/tag130.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43" Type="http://schemas.openxmlformats.org/officeDocument/2006/relationships/tags" Target="../tags/tag129.xml"/><Relationship Id="rId48" Type="http://schemas.openxmlformats.org/officeDocument/2006/relationships/image" Target="../media/image3.svg"/><Relationship Id="rId8" Type="http://schemas.openxmlformats.org/officeDocument/2006/relationships/slideLayout" Target="../slideLayouts/slideLayout41.xml"/><Relationship Id="rId3" Type="http://schemas.openxmlformats.org/officeDocument/2006/relationships/slideLayout" Target="../slideLayouts/slideLayout36.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tags" Target="../tags/tag124.xml"/><Relationship Id="rId46" Type="http://schemas.openxmlformats.org/officeDocument/2006/relationships/image" Target="../media/image1.emf"/><Relationship Id="rId20" Type="http://schemas.openxmlformats.org/officeDocument/2006/relationships/slideLayout" Target="../slideLayouts/slideLayout53.xml"/><Relationship Id="rId41" Type="http://schemas.openxmlformats.org/officeDocument/2006/relationships/tags" Target="../tags/tag1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p:custDataLst>
              <p:tags r:id="rId35"/>
            </p:custDataLst>
            <p:extLst>
              <p:ext uri="{D42A27DB-BD31-4B8C-83A1-F6EECF244321}">
                <p14:modId xmlns:p14="http://schemas.microsoft.com/office/powerpoint/2010/main" val="2580349160"/>
              </p:ext>
            </p:extLst>
          </p:nvPr>
        </p:nvGraphicFramePr>
        <p:xfrm>
          <a:off x="1292" y="1589"/>
          <a:ext cx="1290" cy="1587"/>
        </p:xfrm>
        <a:graphic>
          <a:graphicData uri="http://schemas.openxmlformats.org/presentationml/2006/ole">
            <mc:AlternateContent xmlns:mc="http://schemas.openxmlformats.org/markup-compatibility/2006">
              <mc:Choice xmlns:v="urn:schemas-microsoft-com:vml" Requires="v">
                <p:oleObj name="think-cell Slide" r:id="rId43" imgW="270" imgH="270" progId="TCLayout.ActiveDocument.1">
                  <p:embed/>
                </p:oleObj>
              </mc:Choice>
              <mc:Fallback>
                <p:oleObj name="think-cell Slide" r:id="rId43" imgW="270" imgH="270" progId="TCLayout.ActiveDocument.1">
                  <p:embed/>
                  <p:pic>
                    <p:nvPicPr>
                      <p:cNvPr id="2" name="Objekt 1" hidden="1"/>
                      <p:cNvPicPr/>
                      <p:nvPr/>
                    </p:nvPicPr>
                    <p:blipFill>
                      <a:blip r:embed="rId44"/>
                      <a:stretch>
                        <a:fillRect/>
                      </a:stretch>
                    </p:blipFill>
                    <p:spPr>
                      <a:xfrm>
                        <a:off x="1292" y="1589"/>
                        <a:ext cx="1290" cy="158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1816D496-A803-4585-A1E7-5006D21D2EE2}"/>
              </a:ext>
            </a:extLst>
          </p:cNvPr>
          <p:cNvSpPr/>
          <p:nvPr>
            <p:custDataLst>
              <p:tags r:id="rId36"/>
            </p:custDataLst>
          </p:nvPr>
        </p:nvSpPr>
        <p:spPr bwMode="auto">
          <a:xfrm>
            <a:off x="2" y="2"/>
            <a:ext cx="171980" cy="211667"/>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25435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5564" b="1" i="0" u="none" strike="noStrike" cap="none" normalizeH="0" baseline="0" err="1">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1026" name="Rectangle 3"/>
          <p:cNvSpPr>
            <a:spLocks noGrp="1" noChangeArrowheads="1"/>
          </p:cNvSpPr>
          <p:nvPr>
            <p:ph type="title"/>
            <p:custDataLst>
              <p:tags r:id="rId37"/>
            </p:custDataLst>
          </p:nvPr>
        </p:nvSpPr>
        <p:spPr bwMode="gray">
          <a:xfrm>
            <a:off x="226199" y="457200"/>
            <a:ext cx="9457500" cy="762000"/>
          </a:xfrm>
          <a:prstGeom prst="rect">
            <a:avLst/>
          </a:prstGeom>
          <a:noFill/>
          <a:ln w="9525">
            <a:noFill/>
            <a:miter lim="800000"/>
            <a:headEnd/>
            <a:tailEnd/>
          </a:ln>
        </p:spPr>
        <p:txBody>
          <a:bodyPr vert="horz" wrap="square" lIns="0" tIns="39688" rIns="0" bIns="39688" numCol="1" anchor="b" anchorCtr="0" compatLnSpc="1">
            <a:prstTxWarp prst="textNoShape">
              <a:avLst/>
            </a:prstTxWarp>
          </a:bodyPr>
          <a:lstStyle/>
          <a:p>
            <a:pPr lvl="0"/>
            <a:r>
              <a:rPr lang="en-US" noProof="0"/>
              <a:t>Presentation title</a:t>
            </a:r>
          </a:p>
        </p:txBody>
      </p:sp>
      <p:sp>
        <p:nvSpPr>
          <p:cNvPr id="1030" name="Rectangle 40"/>
          <p:cNvSpPr>
            <a:spLocks noGrp="1" noChangeArrowheads="1"/>
          </p:cNvSpPr>
          <p:nvPr>
            <p:ph type="body" idx="1"/>
            <p:custDataLst>
              <p:tags r:id="rId38"/>
            </p:custDataLst>
          </p:nvPr>
        </p:nvSpPr>
        <p:spPr bwMode="gray">
          <a:xfrm>
            <a:off x="226201" y="1387478"/>
            <a:ext cx="9456739" cy="1828194"/>
          </a:xfrm>
          <a:prstGeom prst="rect">
            <a:avLst/>
          </a:prstGeom>
          <a:noFill/>
          <a:ln w="9525">
            <a:noFill/>
            <a:miter lim="800000"/>
            <a:headEnd/>
            <a:tailEnd/>
          </a:ln>
        </p:spPr>
        <p:txBody>
          <a:bodyPr lIns="0" tIns="0" rIns="0" bIns="0">
            <a:noAutofit/>
          </a:bodyPr>
          <a:lstStyle/>
          <a:p>
            <a:pPr lvl="0"/>
            <a:r>
              <a:rPr lang="en-US" err="1"/>
              <a:t>Standardtextfeld</a:t>
            </a:r>
            <a:endParaRPr lang="en-US"/>
          </a:p>
          <a:p>
            <a:pPr lvl="1"/>
            <a:r>
              <a:rPr lang="en-US"/>
              <a:t>First level</a:t>
            </a:r>
          </a:p>
          <a:p>
            <a:pPr lvl="2"/>
            <a:r>
              <a:rPr lang="en-US"/>
              <a:t>Second level</a:t>
            </a:r>
          </a:p>
          <a:p>
            <a:pPr lvl="3"/>
            <a:r>
              <a:rPr lang="en-US"/>
              <a:t>Third level</a:t>
            </a:r>
          </a:p>
          <a:p>
            <a:pPr lvl="4"/>
            <a:r>
              <a:rPr lang="en-US"/>
              <a:t>Fourth level</a:t>
            </a:r>
          </a:p>
        </p:txBody>
      </p:sp>
      <p:sp>
        <p:nvSpPr>
          <p:cNvPr id="1069" name="Rectangle 45"/>
          <p:cNvSpPr>
            <a:spLocks noGrp="1" noChangeArrowheads="1"/>
          </p:cNvSpPr>
          <p:nvPr>
            <p:ph type="sldNum" sz="quarter" idx="4"/>
            <p:custDataLst>
              <p:tags r:id="rId39"/>
            </p:custDataLst>
          </p:nvPr>
        </p:nvSpPr>
        <p:spPr bwMode="auto">
          <a:xfrm>
            <a:off x="230100" y="6257053"/>
            <a:ext cx="693651" cy="428131"/>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2782" b="0"/>
            </a:lvl1pPr>
          </a:lstStyle>
          <a:p>
            <a:pPr>
              <a:defRPr/>
            </a:pPr>
            <a:fld id="{916336A2-5EB4-4EC1-953B-D9D538DF092C}" type="slidenum">
              <a:rPr lang="en-US" smtClean="0"/>
              <a:pPr>
                <a:defRPr/>
              </a:pPr>
              <a:t>‹Nr.›</a:t>
            </a:fld>
            <a:endParaRPr lang="en-US"/>
          </a:p>
        </p:txBody>
      </p:sp>
      <p:sp>
        <p:nvSpPr>
          <p:cNvPr id="11" name="VCT_Marker_ID_11" hidden="1"/>
          <p:cNvSpPr/>
          <p:nvPr>
            <p:custDataLst>
              <p:tags r:id="rId40"/>
            </p:custDataLst>
          </p:nvPr>
        </p:nvSpPr>
        <p:spPr bwMode="auto">
          <a:xfrm>
            <a:off x="1270002" y="127000"/>
            <a:ext cx="127000" cy="12700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50222" tIns="150222" rIns="150222" bIns="150222" numCol="1" rtlCol="0" anchor="ctr" anchorCtr="0" compatLnSpc="1">
            <a:prstTxWarp prst="textNoShape">
              <a:avLst/>
            </a:prstTxWarp>
          </a:bodyPr>
          <a:lstStyle/>
          <a:p>
            <a:pPr marL="0" marR="0" indent="0" algn="l" defTabSz="1907690"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3755" b="0" i="0" u="none" strike="noStrike" cap="none" normalizeH="0" baseline="0">
              <a:ln>
                <a:noFill/>
              </a:ln>
              <a:solidFill>
                <a:schemeClr val="tx1"/>
              </a:solidFill>
              <a:effectLst/>
              <a:latin typeface="Arial" charset="0"/>
            </a:endParaRPr>
          </a:p>
        </p:txBody>
      </p:sp>
      <p:sp>
        <p:nvSpPr>
          <p:cNvPr id="13" name="Rectangle 20"/>
          <p:cNvSpPr>
            <a:spLocks noGrp="1" noRot="1" noMove="1" noResize="1" noEditPoints="1" noAdjustHandles="1" noChangeArrowheads="1" noChangeShapeType="1"/>
          </p:cNvSpPr>
          <p:nvPr>
            <p:custDataLst>
              <p:tags r:id="rId41"/>
            </p:custDataLst>
          </p:nvPr>
        </p:nvSpPr>
        <p:spPr bwMode="auto">
          <a:xfrm>
            <a:off x="7789984" y="6257054"/>
            <a:ext cx="1892179" cy="428131"/>
          </a:xfrm>
          <a:prstGeom prst="rect">
            <a:avLst/>
          </a:prstGeom>
          <a:noFill/>
          <a:ln w="9525">
            <a:noFill/>
            <a:miter lim="800000"/>
            <a:headEnd/>
            <a:tailEnd/>
          </a:ln>
          <a:effectLst/>
        </p:spPr>
        <p:txBody>
          <a:bodyPr wrap="square" lIns="0" tIns="0" rIns="0" bIns="0" anchor="b">
            <a:spAutoFit/>
          </a:bodyPr>
          <a:lstStyle/>
          <a:p>
            <a:pPr algn="r" defTabSz="1788460">
              <a:spcBef>
                <a:spcPct val="0"/>
              </a:spcBef>
              <a:buClrTx/>
              <a:buSzTx/>
              <a:buFontTx/>
              <a:buNone/>
              <a:defRPr/>
            </a:pPr>
            <a:r>
              <a:rPr lang="en-US" sz="2782">
                <a:solidFill>
                  <a:schemeClr val="accent1"/>
                </a:solidFill>
              </a:rPr>
              <a:t>© Horváth</a:t>
            </a:r>
          </a:p>
        </p:txBody>
      </p:sp>
      <p:sp>
        <p:nvSpPr>
          <p:cNvPr id="14" name="Rectangle 44"/>
          <p:cNvSpPr>
            <a:spLocks noGrp="1" noChangeArrowheads="1"/>
          </p:cNvSpPr>
          <p:nvPr>
            <p:ph type="ftr" sz="quarter" idx="3"/>
            <p:custDataLst>
              <p:tags r:id="rId42"/>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2782"/>
            </a:lvl1pPr>
          </a:lstStyle>
          <a:p>
            <a:pPr>
              <a:defRPr/>
            </a:pPr>
            <a:r>
              <a:rPr lang="en-US"/>
              <a:t>Horváth Content Format YYYY – Key Word</a:t>
            </a:r>
          </a:p>
        </p:txBody>
      </p:sp>
      <p:cxnSp>
        <p:nvCxnSpPr>
          <p:cNvPr id="42" name="Gerader Verbinder 16">
            <a:extLst>
              <a:ext uri="{FF2B5EF4-FFF2-40B4-BE49-F238E27FC236}">
                <a16:creationId xmlns:a16="http://schemas.microsoft.com/office/drawing/2014/main" id="{2FF6E659-8A8A-4C60-8B18-F5FF0C86C282}"/>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44" name="Gerader Verbinder 8">
            <a:extLst>
              <a:ext uri="{FF2B5EF4-FFF2-40B4-BE49-F238E27FC236}">
                <a16:creationId xmlns:a16="http://schemas.microsoft.com/office/drawing/2014/main" id="{622E14B7-8C6D-4F69-9A3A-2238D7CDB260}"/>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46" name="Straight Connector 45">
            <a:extLst>
              <a:ext uri="{FF2B5EF4-FFF2-40B4-BE49-F238E27FC236}">
                <a16:creationId xmlns:a16="http://schemas.microsoft.com/office/drawing/2014/main" id="{594569D5-2E57-4D33-9F8F-0429170389BD}"/>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48" name="Straight Connector 47">
            <a:extLst>
              <a:ext uri="{FF2B5EF4-FFF2-40B4-BE49-F238E27FC236}">
                <a16:creationId xmlns:a16="http://schemas.microsoft.com/office/drawing/2014/main" id="{6BC3102B-20E1-42ED-8F03-D69A96EB1D5A}"/>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4224BEB2-3BB9-424D-AE0E-96DFE39181FD}"/>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CA9E4775-E205-43BB-BF84-49BF32B69E4A}"/>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D87F92DC-79BC-4A43-8575-9372737CE1F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7746392A-4ED5-4696-9AC4-87AE06457EC3}"/>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4" name="Gerader Verbinder 11">
            <a:extLst>
              <a:ext uri="{FF2B5EF4-FFF2-40B4-BE49-F238E27FC236}">
                <a16:creationId xmlns:a16="http://schemas.microsoft.com/office/drawing/2014/main" id="{F13C6FD5-884B-4889-8203-87EFADAA4C20}"/>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6" name="TextBox 5">
            <a:extLst>
              <a:ext uri="{FF2B5EF4-FFF2-40B4-BE49-F238E27FC236}">
                <a16:creationId xmlns:a16="http://schemas.microsoft.com/office/drawing/2014/main" id="{E070E49E-0B5D-380D-7E06-33CBEB1829E8}"/>
              </a:ext>
            </a:extLst>
          </p:cNvPr>
          <p:cNvSpPr txBox="1"/>
          <p:nvPr>
            <p:extLst>
              <p:ext uri="{1162E1C5-73C7-4A58-AE30-91384D911F3F}">
                <p184:classification xmlns:p184="http://schemas.microsoft.com/office/powerpoint/2018/4/main" val="ftr"/>
              </p:ext>
            </p:extLst>
          </p:nvPr>
        </p:nvSpPr>
        <p:spPr>
          <a:xfrm>
            <a:off x="4620186" y="6610774"/>
            <a:ext cx="689637" cy="1370119"/>
          </a:xfrm>
          <a:prstGeom prst="rect">
            <a:avLst/>
          </a:prstGeom>
        </p:spPr>
        <p:txBody>
          <a:bodyPr horzOverflow="overflow" lIns="0" tIns="0" rIns="0" bIns="0">
            <a:spAutoFit/>
          </a:bodyPr>
          <a:lstStyle/>
          <a:p>
            <a:pPr algn="l"/>
            <a:r>
              <a:rPr lang="en-US" sz="2226">
                <a:solidFill>
                  <a:srgbClr val="000000"/>
                </a:solidFill>
                <a:latin typeface="Calibri" panose="020F0502020204030204" pitchFamily="34" charset="0"/>
                <a:cs typeface="Calibri" panose="020F0502020204030204" pitchFamily="34" charset="0"/>
              </a:rPr>
              <a:t>- Confidential -</a:t>
            </a:r>
          </a:p>
        </p:txBody>
      </p:sp>
      <p:pic>
        <p:nvPicPr>
          <p:cNvPr id="4" name="Grafik 17">
            <a:extLst>
              <a:ext uri="{FF2B5EF4-FFF2-40B4-BE49-F238E27FC236}">
                <a16:creationId xmlns:a16="http://schemas.microsoft.com/office/drawing/2014/main" id="{09E3C5DC-3C6B-7FF1-37A3-0A66F01D8457}"/>
              </a:ext>
            </a:extLst>
          </p:cNvPr>
          <p:cNvPicPr>
            <a:picLocks noGrp="1" noRot="1" noChangeAspect="1" noMove="1" noResize="1" noEditPoints="1" noAdjustHandles="1" noChangeArrowheads="1" noChangeShapeType="1" noCrop="1"/>
          </p:cNvPicPr>
          <p:nvPr/>
        </p:nvPicPr>
        <p:blipFill>
          <a:blip r:embed="rId45">
            <a:extLst>
              <a:ext uri="{96DAC541-7B7A-43D3-8B79-37D633B846F1}">
                <asvg:svgBlip xmlns:asvg="http://schemas.microsoft.com/office/drawing/2016/SVG/main" r:embed="rId46"/>
              </a:ext>
            </a:extLst>
          </a:blip>
          <a:stretch>
            <a:fillRect/>
          </a:stretch>
        </p:blipFill>
        <p:spPr bwMode="gray">
          <a:xfrm>
            <a:off x="9439078" y="157491"/>
            <a:ext cx="234831" cy="260120"/>
          </a:xfrm>
          <a:prstGeom prst="rect">
            <a:avLst/>
          </a:prstGeom>
        </p:spPr>
      </p:pic>
    </p:spTree>
    <p:extLst>
      <p:ext uri="{BB962C8B-B14F-4D97-AF65-F5344CB8AC3E}">
        <p14:creationId xmlns:p14="http://schemas.microsoft.com/office/powerpoint/2010/main" val="2744217979"/>
      </p:ext>
    </p:extLst>
  </p:cSld>
  <p:clrMap bg1="lt1" tx1="dk1" bg2="lt2" tx2="dk2" accent1="accent1" accent2="accent2" accent3="accent3" accent4="accent4" accent5="accent5" accent6="accent6" hlink="hlink" folHlink="folHlink"/>
  <p:sldLayoutIdLst>
    <p:sldLayoutId id="2147483916" r:id="rId1"/>
    <p:sldLayoutId id="2147483910" r:id="rId2"/>
    <p:sldLayoutId id="2147483928" r:id="rId3"/>
    <p:sldLayoutId id="2147483914" r:id="rId4"/>
    <p:sldLayoutId id="2147483945" r:id="rId5"/>
    <p:sldLayoutId id="2147483889" r:id="rId6"/>
    <p:sldLayoutId id="2147483942" r:id="rId7"/>
    <p:sldLayoutId id="2147483890" r:id="rId8"/>
    <p:sldLayoutId id="2147483926" r:id="rId9"/>
    <p:sldLayoutId id="2147483891" r:id="rId10"/>
    <p:sldLayoutId id="2147483924" r:id="rId11"/>
    <p:sldLayoutId id="2147483893" r:id="rId12"/>
    <p:sldLayoutId id="2147483925" r:id="rId13"/>
    <p:sldLayoutId id="2147483894" r:id="rId14"/>
    <p:sldLayoutId id="2147483918" r:id="rId15"/>
    <p:sldLayoutId id="2147483911" r:id="rId16"/>
    <p:sldLayoutId id="2147483919" r:id="rId17"/>
    <p:sldLayoutId id="2147483917" r:id="rId18"/>
    <p:sldLayoutId id="2147483899" r:id="rId19"/>
    <p:sldLayoutId id="2147483897" r:id="rId20"/>
    <p:sldLayoutId id="2147483900" r:id="rId21"/>
    <p:sldLayoutId id="2147483898" r:id="rId22"/>
    <p:sldLayoutId id="2147483922" r:id="rId23"/>
    <p:sldLayoutId id="2147483895" r:id="rId24"/>
    <p:sldLayoutId id="2147483923" r:id="rId25"/>
    <p:sldLayoutId id="2147483896" r:id="rId26"/>
    <p:sldLayoutId id="2147483904" r:id="rId27"/>
    <p:sldLayoutId id="2147483931" r:id="rId28"/>
    <p:sldLayoutId id="2147483929" r:id="rId29"/>
    <p:sldLayoutId id="2147483901" r:id="rId30"/>
    <p:sldLayoutId id="2147483905" r:id="rId31"/>
    <p:sldLayoutId id="2147483930" r:id="rId32"/>
    <p:sldLayoutId id="2147483948" r:id="rId33"/>
  </p:sldLayoutIdLst>
  <p:hf hdr="0" ftr="0" dt="0"/>
  <p:txStyles>
    <p:titleStyle>
      <a:lvl1pPr algn="l" defTabSz="2026922" rtl="0" eaLnBrk="1" fontAlgn="base" hangingPunct="1">
        <a:lnSpc>
          <a:spcPct val="90000"/>
        </a:lnSpc>
        <a:spcBef>
          <a:spcPct val="0"/>
        </a:spcBef>
        <a:spcAft>
          <a:spcPct val="0"/>
        </a:spcAft>
        <a:defRPr sz="5564" b="1">
          <a:solidFill>
            <a:schemeClr val="accent1"/>
          </a:solidFill>
          <a:latin typeface="+mj-lt"/>
          <a:ea typeface="+mj-ea"/>
          <a:cs typeface="+mj-cs"/>
        </a:defRPr>
      </a:lvl1pPr>
      <a:lvl2pPr algn="l" defTabSz="2026922" rtl="0" eaLnBrk="1" fontAlgn="base" hangingPunct="1">
        <a:lnSpc>
          <a:spcPct val="90000"/>
        </a:lnSpc>
        <a:spcBef>
          <a:spcPct val="0"/>
        </a:spcBef>
        <a:spcAft>
          <a:spcPct val="0"/>
        </a:spcAft>
        <a:defRPr sz="5008" b="1">
          <a:solidFill>
            <a:schemeClr val="tx2"/>
          </a:solidFill>
          <a:latin typeface="Arial" charset="0"/>
        </a:defRPr>
      </a:lvl2pPr>
      <a:lvl3pPr algn="l" defTabSz="2026922" rtl="0" eaLnBrk="1" fontAlgn="base" hangingPunct="1">
        <a:lnSpc>
          <a:spcPct val="90000"/>
        </a:lnSpc>
        <a:spcBef>
          <a:spcPct val="0"/>
        </a:spcBef>
        <a:spcAft>
          <a:spcPct val="0"/>
        </a:spcAft>
        <a:defRPr sz="5008" b="1">
          <a:solidFill>
            <a:schemeClr val="tx2"/>
          </a:solidFill>
          <a:latin typeface="Arial" charset="0"/>
        </a:defRPr>
      </a:lvl3pPr>
      <a:lvl4pPr algn="l" defTabSz="2026922" rtl="0" eaLnBrk="1" fontAlgn="base" hangingPunct="1">
        <a:lnSpc>
          <a:spcPct val="90000"/>
        </a:lnSpc>
        <a:spcBef>
          <a:spcPct val="0"/>
        </a:spcBef>
        <a:spcAft>
          <a:spcPct val="0"/>
        </a:spcAft>
        <a:defRPr sz="5008" b="1">
          <a:solidFill>
            <a:schemeClr val="tx2"/>
          </a:solidFill>
          <a:latin typeface="Arial" charset="0"/>
        </a:defRPr>
      </a:lvl4pPr>
      <a:lvl5pPr algn="l" defTabSz="2026922" rtl="0" eaLnBrk="1" fontAlgn="base" hangingPunct="1">
        <a:lnSpc>
          <a:spcPct val="90000"/>
        </a:lnSpc>
        <a:spcBef>
          <a:spcPct val="0"/>
        </a:spcBef>
        <a:spcAft>
          <a:spcPct val="0"/>
        </a:spcAft>
        <a:defRPr sz="5008" b="1">
          <a:solidFill>
            <a:schemeClr val="tx2"/>
          </a:solidFill>
          <a:latin typeface="Arial" charset="0"/>
        </a:defRPr>
      </a:lvl5pPr>
      <a:lvl6pPr marL="953847" algn="l" defTabSz="2026922" rtl="0" eaLnBrk="1" fontAlgn="base" hangingPunct="1">
        <a:lnSpc>
          <a:spcPct val="90000"/>
        </a:lnSpc>
        <a:spcBef>
          <a:spcPct val="0"/>
        </a:spcBef>
        <a:spcAft>
          <a:spcPct val="0"/>
        </a:spcAft>
        <a:defRPr sz="5008" b="1">
          <a:solidFill>
            <a:schemeClr val="tx2"/>
          </a:solidFill>
          <a:latin typeface="Arial" charset="0"/>
        </a:defRPr>
      </a:lvl6pPr>
      <a:lvl7pPr marL="1907690" algn="l" defTabSz="2026922" rtl="0" eaLnBrk="1" fontAlgn="base" hangingPunct="1">
        <a:lnSpc>
          <a:spcPct val="90000"/>
        </a:lnSpc>
        <a:spcBef>
          <a:spcPct val="0"/>
        </a:spcBef>
        <a:spcAft>
          <a:spcPct val="0"/>
        </a:spcAft>
        <a:defRPr sz="5008" b="1">
          <a:solidFill>
            <a:schemeClr val="tx2"/>
          </a:solidFill>
          <a:latin typeface="Arial" charset="0"/>
        </a:defRPr>
      </a:lvl7pPr>
      <a:lvl8pPr marL="2861537" algn="l" defTabSz="2026922" rtl="0" eaLnBrk="1" fontAlgn="base" hangingPunct="1">
        <a:lnSpc>
          <a:spcPct val="90000"/>
        </a:lnSpc>
        <a:spcBef>
          <a:spcPct val="0"/>
        </a:spcBef>
        <a:spcAft>
          <a:spcPct val="0"/>
        </a:spcAft>
        <a:defRPr sz="5008" b="1">
          <a:solidFill>
            <a:schemeClr val="tx2"/>
          </a:solidFill>
          <a:latin typeface="Arial" charset="0"/>
        </a:defRPr>
      </a:lvl8pPr>
      <a:lvl9pPr marL="3815381" algn="l" defTabSz="2026922" rtl="0" eaLnBrk="1" fontAlgn="base" hangingPunct="1">
        <a:lnSpc>
          <a:spcPct val="90000"/>
        </a:lnSpc>
        <a:spcBef>
          <a:spcPct val="0"/>
        </a:spcBef>
        <a:spcAft>
          <a:spcPct val="0"/>
        </a:spcAft>
        <a:defRPr sz="5008" b="1">
          <a:solidFill>
            <a:schemeClr val="tx2"/>
          </a:solidFill>
          <a:latin typeface="Arial" charset="0"/>
        </a:defRPr>
      </a:lvl9pPr>
    </p:titleStyle>
    <p:bodyStyle>
      <a:lvl1pPr marL="0" indent="0" algn="l" defTabSz="1788460" rtl="0" eaLnBrk="1" fontAlgn="base" hangingPunct="1">
        <a:spcBef>
          <a:spcPct val="40000"/>
        </a:spcBef>
        <a:spcAft>
          <a:spcPct val="0"/>
        </a:spcAft>
        <a:buClr>
          <a:schemeClr val="accent1"/>
        </a:buClr>
        <a:buSzPct val="80000"/>
        <a:buFont typeface="Wingdings" pitchFamily="2" charset="2"/>
        <a:buNone/>
        <a:defRPr lang="de-DE" sz="3894" kern="1200" dirty="0" smtClean="0">
          <a:solidFill>
            <a:schemeClr val="tx1"/>
          </a:solidFill>
          <a:latin typeface="+mn-lt"/>
          <a:ea typeface="+mn-ea"/>
          <a:cs typeface="+mn-cs"/>
        </a:defRPr>
      </a:lvl1pPr>
      <a:lvl2pPr marL="530762" indent="-520747" algn="l" defTabSz="1788460" rtl="0" eaLnBrk="1" fontAlgn="base" hangingPunct="1">
        <a:spcBef>
          <a:spcPct val="40000"/>
        </a:spcBef>
        <a:spcAft>
          <a:spcPct val="0"/>
        </a:spcAft>
        <a:buClr>
          <a:schemeClr val="accent1"/>
        </a:buClr>
        <a:buSzPct val="70000"/>
        <a:buFont typeface="Wingdings" pitchFamily="2" charset="2"/>
        <a:buChar char=""/>
        <a:defRPr lang="de-DE" sz="3894" kern="1200" baseline="0" dirty="0" smtClean="0">
          <a:solidFill>
            <a:schemeClr val="tx1"/>
          </a:solidFill>
          <a:latin typeface="+mn-lt"/>
          <a:ea typeface="+mn-ea"/>
          <a:cs typeface="+mn-cs"/>
        </a:defRPr>
      </a:lvl2pPr>
      <a:lvl3pPr marL="1051509" indent="-530762" algn="l" defTabSz="1788460" rtl="0" eaLnBrk="1" fontAlgn="base" hangingPunct="1">
        <a:spcBef>
          <a:spcPct val="40000"/>
        </a:spcBef>
        <a:spcAft>
          <a:spcPct val="0"/>
        </a:spcAft>
        <a:buClr>
          <a:schemeClr val="accent1"/>
        </a:buClr>
        <a:buSzPct val="100000"/>
        <a:buFont typeface="Arial" panose="020B0604020202020204" pitchFamily="34" charset="0"/>
        <a:buChar char="–"/>
        <a:defRPr lang="de-DE" sz="3894" kern="1200" dirty="0" smtClean="0">
          <a:solidFill>
            <a:schemeClr val="tx1"/>
          </a:solidFill>
          <a:latin typeface="+mn-lt"/>
          <a:ea typeface="+mn-ea"/>
          <a:cs typeface="+mn-cs"/>
        </a:defRPr>
      </a:lvl3pPr>
      <a:lvl4pPr marL="1592285" indent="-530762" algn="l" defTabSz="1788460" rtl="0" eaLnBrk="1" fontAlgn="base" hangingPunct="1">
        <a:spcBef>
          <a:spcPct val="40000"/>
        </a:spcBef>
        <a:spcAft>
          <a:spcPct val="0"/>
        </a:spcAft>
        <a:buClr>
          <a:schemeClr val="accent1"/>
        </a:buClr>
        <a:buFont typeface="Wingdings" panose="05000000000000000000" pitchFamily="2" charset="2"/>
        <a:buChar char=""/>
        <a:defRPr lang="de-DE" sz="3894" kern="1200" baseline="0" dirty="0" smtClean="0">
          <a:solidFill>
            <a:schemeClr val="tx1"/>
          </a:solidFill>
          <a:latin typeface="+mn-lt"/>
          <a:ea typeface="+mn-ea"/>
          <a:cs typeface="+mn-cs"/>
        </a:defRPr>
      </a:lvl4pPr>
      <a:lvl5pPr marL="2113033" indent="-520747" algn="l" defTabSz="1788460" rtl="0" eaLnBrk="1" fontAlgn="base" hangingPunct="1">
        <a:spcBef>
          <a:spcPct val="40000"/>
        </a:spcBef>
        <a:spcAft>
          <a:spcPct val="0"/>
        </a:spcAft>
        <a:buClr>
          <a:schemeClr val="accent1"/>
        </a:buClr>
        <a:buFont typeface="Arial" pitchFamily="34" charset="0"/>
        <a:buChar char="–"/>
        <a:defRPr lang="de-DE" sz="3894" kern="1200" baseline="0" dirty="0" smtClean="0">
          <a:solidFill>
            <a:schemeClr val="tx1"/>
          </a:solidFill>
          <a:latin typeface="+mn-lt"/>
          <a:ea typeface="+mn-ea"/>
          <a:cs typeface="+mn-cs"/>
        </a:defRPr>
      </a:lvl5pPr>
      <a:lvl6pPr marL="2540276" indent="-390814" algn="l" defTabSz="1788460" rtl="0" eaLnBrk="1" fontAlgn="base" hangingPunct="1">
        <a:spcBef>
          <a:spcPct val="40000"/>
        </a:spcBef>
        <a:spcAft>
          <a:spcPct val="0"/>
        </a:spcAft>
        <a:buClr>
          <a:schemeClr val="accent1"/>
        </a:buClr>
        <a:buChar char="•"/>
        <a:defRPr>
          <a:solidFill>
            <a:schemeClr val="tx1"/>
          </a:solidFill>
          <a:latin typeface="+mn-lt"/>
        </a:defRPr>
      </a:lvl6pPr>
      <a:lvl7pPr marL="3494121" indent="-390814" algn="l" defTabSz="1788460" rtl="0" eaLnBrk="1" fontAlgn="base" hangingPunct="1">
        <a:spcBef>
          <a:spcPct val="40000"/>
        </a:spcBef>
        <a:spcAft>
          <a:spcPct val="0"/>
        </a:spcAft>
        <a:buClr>
          <a:schemeClr val="accent1"/>
        </a:buClr>
        <a:buChar char="•"/>
        <a:defRPr>
          <a:solidFill>
            <a:schemeClr val="tx1"/>
          </a:solidFill>
          <a:latin typeface="+mn-lt"/>
        </a:defRPr>
      </a:lvl7pPr>
      <a:lvl8pPr marL="4447966" indent="-390814" algn="l" defTabSz="1788460" rtl="0" eaLnBrk="1" fontAlgn="base" hangingPunct="1">
        <a:spcBef>
          <a:spcPct val="40000"/>
        </a:spcBef>
        <a:spcAft>
          <a:spcPct val="0"/>
        </a:spcAft>
        <a:buClr>
          <a:schemeClr val="accent1"/>
        </a:buClr>
        <a:buChar char="•"/>
        <a:defRPr>
          <a:solidFill>
            <a:schemeClr val="tx1"/>
          </a:solidFill>
          <a:latin typeface="+mn-lt"/>
        </a:defRPr>
      </a:lvl8pPr>
      <a:lvl9pPr marL="5401813" indent="-390814" algn="l" defTabSz="1788460" rtl="0" eaLnBrk="1" fontAlgn="base" hangingPunct="1">
        <a:spcBef>
          <a:spcPct val="40000"/>
        </a:spcBef>
        <a:spcAft>
          <a:spcPct val="0"/>
        </a:spcAft>
        <a:buClr>
          <a:schemeClr val="accent1"/>
        </a:buClr>
        <a:buChar char="•"/>
        <a:defRPr>
          <a:solidFill>
            <a:schemeClr val="tx1"/>
          </a:solidFill>
          <a:latin typeface="+mn-lt"/>
        </a:defRPr>
      </a:lvl9pPr>
    </p:bodyStyle>
    <p:otherStyle>
      <a:defPPr>
        <a:defRPr lang="de-DE"/>
      </a:defPPr>
      <a:lvl1pPr marL="0" algn="l" defTabSz="1907690" rtl="0" eaLnBrk="1" latinLnBrk="0" hangingPunct="1">
        <a:defRPr sz="3755" kern="1200">
          <a:solidFill>
            <a:schemeClr val="tx1"/>
          </a:solidFill>
          <a:latin typeface="+mn-lt"/>
          <a:ea typeface="+mn-ea"/>
          <a:cs typeface="+mn-cs"/>
        </a:defRPr>
      </a:lvl1pPr>
      <a:lvl2pPr marL="953847" algn="l" defTabSz="1907690" rtl="0" eaLnBrk="1" latinLnBrk="0" hangingPunct="1">
        <a:defRPr sz="3755" kern="1200">
          <a:solidFill>
            <a:schemeClr val="tx1"/>
          </a:solidFill>
          <a:latin typeface="+mn-lt"/>
          <a:ea typeface="+mn-ea"/>
          <a:cs typeface="+mn-cs"/>
        </a:defRPr>
      </a:lvl2pPr>
      <a:lvl3pPr marL="1907690" algn="l" defTabSz="1907690" rtl="0" eaLnBrk="1" latinLnBrk="0" hangingPunct="1">
        <a:defRPr sz="3755" kern="1200">
          <a:solidFill>
            <a:schemeClr val="tx1"/>
          </a:solidFill>
          <a:latin typeface="+mn-lt"/>
          <a:ea typeface="+mn-ea"/>
          <a:cs typeface="+mn-cs"/>
        </a:defRPr>
      </a:lvl3pPr>
      <a:lvl4pPr marL="2861537" algn="l" defTabSz="1907690" rtl="0" eaLnBrk="1" latinLnBrk="0" hangingPunct="1">
        <a:defRPr sz="3755" kern="1200">
          <a:solidFill>
            <a:schemeClr val="tx1"/>
          </a:solidFill>
          <a:latin typeface="+mn-lt"/>
          <a:ea typeface="+mn-ea"/>
          <a:cs typeface="+mn-cs"/>
        </a:defRPr>
      </a:lvl4pPr>
      <a:lvl5pPr marL="3815381" algn="l" defTabSz="1907690" rtl="0" eaLnBrk="1" latinLnBrk="0" hangingPunct="1">
        <a:defRPr sz="3755" kern="1200">
          <a:solidFill>
            <a:schemeClr val="tx1"/>
          </a:solidFill>
          <a:latin typeface="+mn-lt"/>
          <a:ea typeface="+mn-ea"/>
          <a:cs typeface="+mn-cs"/>
        </a:defRPr>
      </a:lvl5pPr>
      <a:lvl6pPr marL="4769225" algn="l" defTabSz="1907690" rtl="0" eaLnBrk="1" latinLnBrk="0" hangingPunct="1">
        <a:defRPr sz="3755" kern="1200">
          <a:solidFill>
            <a:schemeClr val="tx1"/>
          </a:solidFill>
          <a:latin typeface="+mn-lt"/>
          <a:ea typeface="+mn-ea"/>
          <a:cs typeface="+mn-cs"/>
        </a:defRPr>
      </a:lvl6pPr>
      <a:lvl7pPr marL="5723070" algn="l" defTabSz="1907690" rtl="0" eaLnBrk="1" latinLnBrk="0" hangingPunct="1">
        <a:defRPr sz="3755" kern="1200">
          <a:solidFill>
            <a:schemeClr val="tx1"/>
          </a:solidFill>
          <a:latin typeface="+mn-lt"/>
          <a:ea typeface="+mn-ea"/>
          <a:cs typeface="+mn-cs"/>
        </a:defRPr>
      </a:lvl7pPr>
      <a:lvl8pPr marL="6676915" algn="l" defTabSz="1907690" rtl="0" eaLnBrk="1" latinLnBrk="0" hangingPunct="1">
        <a:defRPr sz="3755" kern="1200">
          <a:solidFill>
            <a:schemeClr val="tx1"/>
          </a:solidFill>
          <a:latin typeface="+mn-lt"/>
          <a:ea typeface="+mn-ea"/>
          <a:cs typeface="+mn-cs"/>
        </a:defRPr>
      </a:lvl8pPr>
      <a:lvl9pPr marL="7630762" algn="l" defTabSz="1907690" rtl="0" eaLnBrk="1" latinLnBrk="0" hangingPunct="1">
        <a:defRPr sz="3755"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p:custDataLst>
              <p:tags r:id="rId37"/>
            </p:custDataLst>
            <p:extLst>
              <p:ext uri="{D42A27DB-BD31-4B8C-83A1-F6EECF244321}">
                <p14:modId xmlns:p14="http://schemas.microsoft.com/office/powerpoint/2010/main" val="3962437831"/>
              </p:ext>
            </p:extLst>
          </p:nvPr>
        </p:nvGraphicFramePr>
        <p:xfrm>
          <a:off x="1292" y="1589"/>
          <a:ext cx="1290" cy="1587"/>
        </p:xfrm>
        <a:graphic>
          <a:graphicData uri="http://schemas.openxmlformats.org/presentationml/2006/ole">
            <mc:AlternateContent xmlns:mc="http://schemas.openxmlformats.org/markup-compatibility/2006">
              <mc:Choice xmlns:v="urn:schemas-microsoft-com:vml" Requires="v">
                <p:oleObj name="think-cell Slide" r:id="rId45" imgW="270" imgH="270" progId="TCLayout.ActiveDocument.1">
                  <p:embed/>
                </p:oleObj>
              </mc:Choice>
              <mc:Fallback>
                <p:oleObj name="think-cell Slide" r:id="rId45" imgW="270" imgH="270" progId="TCLayout.ActiveDocument.1">
                  <p:embed/>
                  <p:pic>
                    <p:nvPicPr>
                      <p:cNvPr id="2" name="Objekt 1" hidden="1"/>
                      <p:cNvPicPr/>
                      <p:nvPr/>
                    </p:nvPicPr>
                    <p:blipFill>
                      <a:blip r:embed="rId46"/>
                      <a:stretch>
                        <a:fillRect/>
                      </a:stretch>
                    </p:blipFill>
                    <p:spPr>
                      <a:xfrm>
                        <a:off x="1292" y="1589"/>
                        <a:ext cx="1290" cy="158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1816D496-A803-4585-A1E7-5006D21D2EE2}"/>
              </a:ext>
            </a:extLst>
          </p:cNvPr>
          <p:cNvSpPr/>
          <p:nvPr>
            <p:custDataLst>
              <p:tags r:id="rId38"/>
            </p:custDataLst>
          </p:nvPr>
        </p:nvSpPr>
        <p:spPr bwMode="auto">
          <a:xfrm>
            <a:off x="2" y="2"/>
            <a:ext cx="171980" cy="211667"/>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vert="horz" wrap="none" lIns="0" tIns="0" rIns="0" bIns="0" numCol="1" spcCol="0" rtlCol="0" anchor="ctr" anchorCtr="0" compatLnSpc="1">
            <a:prstTxWarp prst="textNoShape">
              <a:avLst/>
            </a:prstTxWarp>
            <a:noAutofit/>
          </a:bodyPr>
          <a:lstStyle/>
          <a:p>
            <a:pPr marL="0" marR="0" lvl="0" indent="0" algn="l" defTabSz="990546"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2167" b="1" i="0" u="none" strike="noStrike" cap="none" normalizeH="0" baseline="0" err="1">
              <a:ln>
                <a:noFill/>
              </a:ln>
              <a:solidFill>
                <a:schemeClr val="tx1"/>
              </a:solidFill>
              <a:effectLst/>
              <a:latin typeface="Arial" panose="020B0604020202020204" pitchFamily="34" charset="0"/>
              <a:ea typeface="+mj-ea"/>
              <a:cs typeface="+mj-cs"/>
              <a:sym typeface="Arial" panose="020B0604020202020204" pitchFamily="34" charset="0"/>
            </a:endParaRPr>
          </a:p>
        </p:txBody>
      </p:sp>
      <p:sp>
        <p:nvSpPr>
          <p:cNvPr id="1026" name="Rectangle 3"/>
          <p:cNvSpPr>
            <a:spLocks noGrp="1" noChangeArrowheads="1"/>
          </p:cNvSpPr>
          <p:nvPr>
            <p:ph type="title"/>
            <p:custDataLst>
              <p:tags r:id="rId39"/>
            </p:custDataLst>
          </p:nvPr>
        </p:nvSpPr>
        <p:spPr bwMode="gray">
          <a:xfrm>
            <a:off x="226199" y="457200"/>
            <a:ext cx="9457500" cy="762000"/>
          </a:xfrm>
          <a:prstGeom prst="rect">
            <a:avLst/>
          </a:prstGeom>
          <a:noFill/>
          <a:ln w="9525">
            <a:noFill/>
            <a:miter lim="800000"/>
            <a:headEnd/>
            <a:tailEnd/>
          </a:ln>
        </p:spPr>
        <p:txBody>
          <a:bodyPr vert="horz" wrap="square" lIns="0" tIns="39688" rIns="0" bIns="39688" numCol="1" anchor="b" anchorCtr="0" compatLnSpc="1">
            <a:prstTxWarp prst="textNoShape">
              <a:avLst/>
            </a:prstTxWarp>
          </a:bodyPr>
          <a:lstStyle/>
          <a:p>
            <a:pPr lvl="0"/>
            <a:r>
              <a:rPr lang="en-US" noProof="0"/>
              <a:t>Presentation title</a:t>
            </a:r>
          </a:p>
        </p:txBody>
      </p:sp>
      <p:sp>
        <p:nvSpPr>
          <p:cNvPr id="1030" name="Rectangle 40"/>
          <p:cNvSpPr>
            <a:spLocks noGrp="1" noChangeArrowheads="1"/>
          </p:cNvSpPr>
          <p:nvPr>
            <p:ph type="body" idx="1"/>
            <p:custDataLst>
              <p:tags r:id="rId40"/>
            </p:custDataLst>
          </p:nvPr>
        </p:nvSpPr>
        <p:spPr bwMode="gray">
          <a:xfrm>
            <a:off x="226201" y="1387478"/>
            <a:ext cx="9456739" cy="1828194"/>
          </a:xfrm>
          <a:prstGeom prst="rect">
            <a:avLst/>
          </a:prstGeom>
          <a:noFill/>
          <a:ln w="9525">
            <a:noFill/>
            <a:miter lim="800000"/>
            <a:headEnd/>
            <a:tailEnd/>
          </a:ln>
        </p:spPr>
        <p:txBody>
          <a:bodyPr lIns="0" tIns="0" rIns="0" bIns="0">
            <a:noAutofit/>
          </a:bodyPr>
          <a:lstStyle/>
          <a:p>
            <a:pPr lvl="0"/>
            <a:r>
              <a:rPr lang="en-US" err="1"/>
              <a:t>Standardtextfeld</a:t>
            </a:r>
            <a:endParaRPr lang="en-US"/>
          </a:p>
          <a:p>
            <a:pPr lvl="1"/>
            <a:r>
              <a:rPr lang="en-US"/>
              <a:t>First level</a:t>
            </a:r>
          </a:p>
          <a:p>
            <a:pPr lvl="2"/>
            <a:r>
              <a:rPr lang="en-US"/>
              <a:t>Second level</a:t>
            </a:r>
          </a:p>
          <a:p>
            <a:pPr lvl="3"/>
            <a:r>
              <a:rPr lang="en-US"/>
              <a:t>Third level</a:t>
            </a:r>
          </a:p>
          <a:p>
            <a:pPr lvl="4"/>
            <a:r>
              <a:rPr lang="en-US"/>
              <a:t>Fourth level</a:t>
            </a:r>
          </a:p>
        </p:txBody>
      </p:sp>
      <p:sp>
        <p:nvSpPr>
          <p:cNvPr id="1069" name="Rectangle 45"/>
          <p:cNvSpPr>
            <a:spLocks noGrp="1" noChangeArrowheads="1"/>
          </p:cNvSpPr>
          <p:nvPr>
            <p:ph type="sldNum" sz="quarter" idx="4"/>
            <p:custDataLst>
              <p:tags r:id="rId41"/>
            </p:custDataLst>
          </p:nvPr>
        </p:nvSpPr>
        <p:spPr bwMode="auto">
          <a:xfrm>
            <a:off x="230100" y="6518535"/>
            <a:ext cx="278923" cy="166649"/>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spcBef>
                <a:spcPct val="0"/>
              </a:spcBef>
              <a:buClrTx/>
              <a:buSzTx/>
              <a:buFontTx/>
              <a:buNone/>
              <a:defRPr sz="1083" b="0"/>
            </a:lvl1pPr>
          </a:lstStyle>
          <a:p>
            <a:pPr>
              <a:defRPr/>
            </a:pPr>
            <a:fld id="{916336A2-5EB4-4EC1-953B-D9D538DF092C}" type="slidenum">
              <a:rPr lang="en-US" smtClean="0"/>
              <a:pPr>
                <a:defRPr/>
              </a:pPr>
              <a:t>‹Nr.›</a:t>
            </a:fld>
            <a:endParaRPr lang="en-US"/>
          </a:p>
        </p:txBody>
      </p:sp>
      <p:sp>
        <p:nvSpPr>
          <p:cNvPr id="11" name="VCT_Marker_ID_11" hidden="1"/>
          <p:cNvSpPr/>
          <p:nvPr>
            <p:custDataLst>
              <p:tags r:id="rId42"/>
            </p:custDataLst>
          </p:nvPr>
        </p:nvSpPr>
        <p:spPr bwMode="auto">
          <a:xfrm>
            <a:off x="1270002" y="127000"/>
            <a:ext cx="127000" cy="12700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58500" tIns="58500" rIns="58500" bIns="58500" numCol="1" rtlCol="0" anchor="ctr" anchorCtr="0" compatLnSpc="1">
            <a:prstTxWarp prst="textNoShape">
              <a:avLst/>
            </a:prstTxWarp>
          </a:bodyPr>
          <a:lstStyle/>
          <a:p>
            <a:pPr marL="0" marR="0" indent="0" algn="l" defTabSz="742908" rtl="0" eaLnBrk="0" fontAlgn="base" latinLnBrk="0" hangingPunct="0">
              <a:lnSpc>
                <a:spcPct val="100000"/>
              </a:lnSpc>
              <a:spcBef>
                <a:spcPct val="50000"/>
              </a:spcBef>
              <a:spcAft>
                <a:spcPct val="0"/>
              </a:spcAft>
              <a:buClr>
                <a:schemeClr val="accent1"/>
              </a:buClr>
              <a:buSzPct val="80000"/>
              <a:buFont typeface="Wingdings" pitchFamily="2" charset="2"/>
              <a:buNone/>
              <a:tabLst/>
            </a:pPr>
            <a:endParaRPr kumimoji="0" lang="en-US" sz="1463" b="0" i="0" u="none" strike="noStrike" cap="none" normalizeH="0" baseline="0">
              <a:ln>
                <a:noFill/>
              </a:ln>
              <a:solidFill>
                <a:schemeClr val="tx1"/>
              </a:solidFill>
              <a:effectLst/>
              <a:latin typeface="Arial" charset="0"/>
            </a:endParaRPr>
          </a:p>
        </p:txBody>
      </p:sp>
      <p:sp>
        <p:nvSpPr>
          <p:cNvPr id="13" name="Rectangle 20"/>
          <p:cNvSpPr>
            <a:spLocks noGrp="1" noRot="1" noMove="1" noResize="1" noEditPoints="1" noAdjustHandles="1" noChangeArrowheads="1" noChangeShapeType="1"/>
          </p:cNvSpPr>
          <p:nvPr>
            <p:custDataLst>
              <p:tags r:id="rId43"/>
            </p:custDataLst>
          </p:nvPr>
        </p:nvSpPr>
        <p:spPr bwMode="auto">
          <a:xfrm>
            <a:off x="7789984" y="6518535"/>
            <a:ext cx="1892179" cy="166649"/>
          </a:xfrm>
          <a:prstGeom prst="rect">
            <a:avLst/>
          </a:prstGeom>
          <a:noFill/>
          <a:ln w="9525">
            <a:noFill/>
            <a:miter lim="800000"/>
            <a:headEnd/>
            <a:tailEnd/>
          </a:ln>
          <a:effectLst/>
        </p:spPr>
        <p:txBody>
          <a:bodyPr wrap="square" lIns="0" tIns="0" rIns="0" bIns="0" anchor="b">
            <a:spAutoFit/>
          </a:bodyPr>
          <a:lstStyle/>
          <a:p>
            <a:pPr algn="r" defTabSz="696478">
              <a:spcBef>
                <a:spcPct val="0"/>
              </a:spcBef>
              <a:buClrTx/>
              <a:buSzTx/>
              <a:buFontTx/>
              <a:buNone/>
              <a:defRPr/>
            </a:pPr>
            <a:r>
              <a:rPr lang="en-US" sz="1083">
                <a:solidFill>
                  <a:schemeClr val="accent1"/>
                </a:solidFill>
              </a:rPr>
              <a:t>© Horváth</a:t>
            </a:r>
          </a:p>
        </p:txBody>
      </p:sp>
      <p:sp>
        <p:nvSpPr>
          <p:cNvPr id="14" name="Rectangle 44"/>
          <p:cNvSpPr>
            <a:spLocks noGrp="1" noChangeArrowheads="1"/>
          </p:cNvSpPr>
          <p:nvPr>
            <p:ph type="ftr" sz="quarter" idx="3"/>
            <p:custDataLst>
              <p:tags r:id="rId44"/>
            </p:custDataLst>
          </p:nvPr>
        </p:nvSpPr>
        <p:spPr bwMode="auto">
          <a:xfrm>
            <a:off x="761586" y="6480000"/>
            <a:ext cx="5304000" cy="205184"/>
          </a:xfrm>
          <a:prstGeom prst="rect">
            <a:avLst/>
          </a:prstGeom>
          <a:noFill/>
          <a:ln w="9525">
            <a:noFill/>
            <a:miter lim="800000"/>
            <a:headEnd/>
            <a:tailEnd/>
          </a:ln>
          <a:effectLst/>
        </p:spPr>
        <p:txBody>
          <a:bodyPr vert="horz" wrap="square" lIns="0" tIns="0" rIns="0" bIns="0" numCol="1" anchor="b" anchorCtr="0" compatLnSpc="1">
            <a:prstTxWarp prst="textNoShape">
              <a:avLst/>
            </a:prstTxWarp>
            <a:noAutofit/>
          </a:bodyPr>
          <a:lstStyle>
            <a:lvl1pPr>
              <a:spcBef>
                <a:spcPct val="0"/>
              </a:spcBef>
              <a:buClrTx/>
              <a:buSzTx/>
              <a:buFontTx/>
              <a:buNone/>
              <a:defRPr sz="1083"/>
            </a:lvl1pPr>
          </a:lstStyle>
          <a:p>
            <a:pPr>
              <a:defRPr/>
            </a:pPr>
            <a:r>
              <a:rPr lang="en-US"/>
              <a:t>Horváth Content Format YYYY – Key Word</a:t>
            </a:r>
          </a:p>
        </p:txBody>
      </p:sp>
      <p:cxnSp>
        <p:nvCxnSpPr>
          <p:cNvPr id="42" name="Gerader Verbinder 16">
            <a:extLst>
              <a:ext uri="{FF2B5EF4-FFF2-40B4-BE49-F238E27FC236}">
                <a16:creationId xmlns:a16="http://schemas.microsoft.com/office/drawing/2014/main" id="{2FF6E659-8A8A-4C60-8B18-F5FF0C86C282}"/>
              </a:ext>
            </a:extLst>
          </p:cNvPr>
          <p:cNvCxnSpPr/>
          <p:nvPr/>
        </p:nvCxnSpPr>
        <p:spPr bwMode="gray">
          <a:xfrm>
            <a:off x="-229778" y="13920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44" name="Gerader Verbinder 8">
            <a:extLst>
              <a:ext uri="{FF2B5EF4-FFF2-40B4-BE49-F238E27FC236}">
                <a16:creationId xmlns:a16="http://schemas.microsoft.com/office/drawing/2014/main" id="{622E14B7-8C6D-4F69-9A3A-2238D7CDB260}"/>
              </a:ext>
            </a:extLst>
          </p:cNvPr>
          <p:cNvCxnSpPr/>
          <p:nvPr/>
        </p:nvCxnSpPr>
        <p:spPr bwMode="gray">
          <a:xfrm>
            <a:off x="-229778" y="1795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46" name="Straight Connector 45">
            <a:extLst>
              <a:ext uri="{FF2B5EF4-FFF2-40B4-BE49-F238E27FC236}">
                <a16:creationId xmlns:a16="http://schemas.microsoft.com/office/drawing/2014/main" id="{594569D5-2E57-4D33-9F8F-0429170389BD}"/>
              </a:ext>
            </a:extLst>
          </p:cNvPr>
          <p:cNvCxnSpPr/>
          <p:nvPr/>
        </p:nvCxnSpPr>
        <p:spPr bwMode="gray">
          <a:xfrm>
            <a:off x="-229778" y="3763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48" name="Straight Connector 47">
            <a:extLst>
              <a:ext uri="{FF2B5EF4-FFF2-40B4-BE49-F238E27FC236}">
                <a16:creationId xmlns:a16="http://schemas.microsoft.com/office/drawing/2014/main" id="{6BC3102B-20E1-42ED-8F03-D69A96EB1D5A}"/>
              </a:ext>
            </a:extLst>
          </p:cNvPr>
          <p:cNvCxnSpPr/>
          <p:nvPr/>
        </p:nvCxnSpPr>
        <p:spPr bwMode="gray">
          <a:xfrm>
            <a:off x="-229778" y="6307200"/>
            <a:ext cx="195000" cy="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51" name="Gerader Verbinder 10">
            <a:extLst>
              <a:ext uri="{FF2B5EF4-FFF2-40B4-BE49-F238E27FC236}">
                <a16:creationId xmlns:a16="http://schemas.microsoft.com/office/drawing/2014/main" id="{4224BEB2-3BB9-424D-AE0E-96DFE39181FD}"/>
              </a:ext>
            </a:extLst>
          </p:cNvPr>
          <p:cNvCxnSpPr/>
          <p:nvPr/>
        </p:nvCxnSpPr>
        <p:spPr bwMode="gray">
          <a:xfrm>
            <a:off x="2262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52" name="Gerader Verbinder 11">
            <a:extLst>
              <a:ext uri="{FF2B5EF4-FFF2-40B4-BE49-F238E27FC236}">
                <a16:creationId xmlns:a16="http://schemas.microsoft.com/office/drawing/2014/main" id="{CA9E4775-E205-43BB-BF84-49BF32B69E4A}"/>
              </a:ext>
            </a:extLst>
          </p:cNvPr>
          <p:cNvCxnSpPr/>
          <p:nvPr/>
        </p:nvCxnSpPr>
        <p:spPr bwMode="gray">
          <a:xfrm>
            <a:off x="6825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53" name="Gerader Verbinder 12">
            <a:extLst>
              <a:ext uri="{FF2B5EF4-FFF2-40B4-BE49-F238E27FC236}">
                <a16:creationId xmlns:a16="http://schemas.microsoft.com/office/drawing/2014/main" id="{D87F92DC-79BC-4A43-8575-9372737CE1FB}"/>
              </a:ext>
            </a:extLst>
          </p:cNvPr>
          <p:cNvCxnSpPr/>
          <p:nvPr/>
        </p:nvCxnSpPr>
        <p:spPr bwMode="gray">
          <a:xfrm>
            <a:off x="96837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54" name="Gerader Verbinder 15">
            <a:extLst>
              <a:ext uri="{FF2B5EF4-FFF2-40B4-BE49-F238E27FC236}">
                <a16:creationId xmlns:a16="http://schemas.microsoft.com/office/drawing/2014/main" id="{7746392A-4ED5-4696-9AC4-87AE06457EC3}"/>
              </a:ext>
            </a:extLst>
          </p:cNvPr>
          <p:cNvCxnSpPr/>
          <p:nvPr/>
        </p:nvCxnSpPr>
        <p:spPr bwMode="gray">
          <a:xfrm>
            <a:off x="7059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cxnSp>
        <p:nvCxnSpPr>
          <p:cNvPr id="24" name="Gerader Verbinder 11">
            <a:extLst>
              <a:ext uri="{FF2B5EF4-FFF2-40B4-BE49-F238E27FC236}">
                <a16:creationId xmlns:a16="http://schemas.microsoft.com/office/drawing/2014/main" id="{F13C6FD5-884B-4889-8203-87EFADAA4C20}"/>
              </a:ext>
            </a:extLst>
          </p:cNvPr>
          <p:cNvCxnSpPr/>
          <p:nvPr/>
        </p:nvCxnSpPr>
        <p:spPr bwMode="gray">
          <a:xfrm>
            <a:off x="4953000" y="6911275"/>
            <a:ext cx="0" cy="240000"/>
          </a:xfrm>
          <a:prstGeom prst="line">
            <a:avLst/>
          </a:prstGeom>
          <a:solidFill>
            <a:schemeClr val="bg1"/>
          </a:solidFill>
          <a:ln w="9525" cap="flat" cmpd="sng" algn="ctr">
            <a:solidFill>
              <a:schemeClr val="accent1"/>
            </a:solidFill>
            <a:prstDash val="solid"/>
            <a:round/>
            <a:headEnd type="none" w="med" len="med"/>
            <a:tailEnd type="none" w="med" len="med"/>
          </a:ln>
          <a:effectLst/>
        </p:spPr>
      </p:cxnSp>
      <p:sp>
        <p:nvSpPr>
          <p:cNvPr id="6" name="TextBox 5">
            <a:extLst>
              <a:ext uri="{FF2B5EF4-FFF2-40B4-BE49-F238E27FC236}">
                <a16:creationId xmlns:a16="http://schemas.microsoft.com/office/drawing/2014/main" id="{E070E49E-0B5D-380D-7E06-33CBEB1829E8}"/>
              </a:ext>
            </a:extLst>
          </p:cNvPr>
          <p:cNvSpPr txBox="1"/>
          <p:nvPr>
            <p:extLst>
              <p:ext uri="{1162E1C5-73C7-4A58-AE30-91384D911F3F}">
                <p184:classification xmlns:p184="http://schemas.microsoft.com/office/powerpoint/2018/4/main" val="ftr"/>
              </p:ext>
            </p:extLst>
          </p:nvPr>
        </p:nvSpPr>
        <p:spPr>
          <a:xfrm>
            <a:off x="4620186" y="6610774"/>
            <a:ext cx="689637" cy="133434"/>
          </a:xfrm>
          <a:prstGeom prst="rect">
            <a:avLst/>
          </a:prstGeom>
        </p:spPr>
        <p:txBody>
          <a:bodyPr horzOverflow="overflow" lIns="0" tIns="0" rIns="0" bIns="0">
            <a:spAutoFit/>
          </a:bodyPr>
          <a:lstStyle/>
          <a:p>
            <a:pPr algn="l"/>
            <a:r>
              <a:rPr lang="en-US" sz="867">
                <a:solidFill>
                  <a:srgbClr val="000000"/>
                </a:solidFill>
                <a:latin typeface="Calibri" panose="020F0502020204030204" pitchFamily="34" charset="0"/>
                <a:cs typeface="Calibri" panose="020F0502020204030204" pitchFamily="34" charset="0"/>
              </a:rPr>
              <a:t>- Confidential -</a:t>
            </a:r>
          </a:p>
        </p:txBody>
      </p:sp>
      <p:pic>
        <p:nvPicPr>
          <p:cNvPr id="4" name="Grafik 17">
            <a:extLst>
              <a:ext uri="{FF2B5EF4-FFF2-40B4-BE49-F238E27FC236}">
                <a16:creationId xmlns:a16="http://schemas.microsoft.com/office/drawing/2014/main" id="{09E3C5DC-3C6B-7FF1-37A3-0A66F01D8457}"/>
              </a:ext>
            </a:extLst>
          </p:cNvPr>
          <p:cNvPicPr>
            <a:picLocks noGrp="1" noRot="1" noChangeAspect="1" noMove="1" noResize="1" noEditPoints="1" noAdjustHandles="1" noChangeArrowheads="1" noChangeShapeType="1" noCrop="1"/>
          </p:cNvPicPr>
          <p:nvPr/>
        </p:nvPicPr>
        <p:blipFill>
          <a:blip r:embed="rId47">
            <a:extLst>
              <a:ext uri="{96DAC541-7B7A-43D3-8B79-37D633B846F1}">
                <asvg:svgBlip xmlns:asvg="http://schemas.microsoft.com/office/drawing/2016/SVG/main" r:embed="rId48"/>
              </a:ext>
            </a:extLst>
          </a:blip>
          <a:stretch>
            <a:fillRect/>
          </a:stretch>
        </p:blipFill>
        <p:spPr bwMode="gray">
          <a:xfrm>
            <a:off x="9439078" y="157491"/>
            <a:ext cx="234831" cy="260120"/>
          </a:xfrm>
          <a:prstGeom prst="rect">
            <a:avLst/>
          </a:prstGeom>
        </p:spPr>
      </p:pic>
    </p:spTree>
    <p:extLst>
      <p:ext uri="{BB962C8B-B14F-4D97-AF65-F5344CB8AC3E}">
        <p14:creationId xmlns:p14="http://schemas.microsoft.com/office/powerpoint/2010/main" val="2987214052"/>
      </p:ext>
    </p:extLst>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81" r:id="rId19"/>
    <p:sldLayoutId id="2147483982" r:id="rId20"/>
    <p:sldLayoutId id="2147483983" r:id="rId21"/>
    <p:sldLayoutId id="2147483984" r:id="rId22"/>
    <p:sldLayoutId id="2147483985" r:id="rId23"/>
    <p:sldLayoutId id="2147483986" r:id="rId24"/>
    <p:sldLayoutId id="2147483987" r:id="rId25"/>
    <p:sldLayoutId id="2147483988" r:id="rId26"/>
    <p:sldLayoutId id="2147483989" r:id="rId27"/>
    <p:sldLayoutId id="2147483990" r:id="rId28"/>
    <p:sldLayoutId id="2147483991" r:id="rId29"/>
    <p:sldLayoutId id="2147483992" r:id="rId30"/>
    <p:sldLayoutId id="2147483993" r:id="rId31"/>
    <p:sldLayoutId id="2147483994" r:id="rId32"/>
    <p:sldLayoutId id="2147483995" r:id="rId33"/>
    <p:sldLayoutId id="2147483996" r:id="rId34"/>
    <p:sldLayoutId id="2147483997" r:id="rId35"/>
  </p:sldLayoutIdLst>
  <p:hf hdr="0" ftr="0" dt="0"/>
  <p:txStyles>
    <p:titleStyle>
      <a:lvl1pPr algn="l" defTabSz="789341" rtl="0" eaLnBrk="1" fontAlgn="base" hangingPunct="1">
        <a:lnSpc>
          <a:spcPct val="90000"/>
        </a:lnSpc>
        <a:spcBef>
          <a:spcPct val="0"/>
        </a:spcBef>
        <a:spcAft>
          <a:spcPct val="0"/>
        </a:spcAft>
        <a:defRPr sz="2167" b="1">
          <a:solidFill>
            <a:schemeClr val="accent1"/>
          </a:solidFill>
          <a:latin typeface="+mj-lt"/>
          <a:ea typeface="+mj-ea"/>
          <a:cs typeface="+mj-cs"/>
        </a:defRPr>
      </a:lvl1pPr>
      <a:lvl2pPr algn="l" defTabSz="789341" rtl="0" eaLnBrk="1" fontAlgn="base" hangingPunct="1">
        <a:lnSpc>
          <a:spcPct val="90000"/>
        </a:lnSpc>
        <a:spcBef>
          <a:spcPct val="0"/>
        </a:spcBef>
        <a:spcAft>
          <a:spcPct val="0"/>
        </a:spcAft>
        <a:defRPr sz="1950" b="1">
          <a:solidFill>
            <a:schemeClr val="tx2"/>
          </a:solidFill>
          <a:latin typeface="Arial" charset="0"/>
        </a:defRPr>
      </a:lvl2pPr>
      <a:lvl3pPr algn="l" defTabSz="789341" rtl="0" eaLnBrk="1" fontAlgn="base" hangingPunct="1">
        <a:lnSpc>
          <a:spcPct val="90000"/>
        </a:lnSpc>
        <a:spcBef>
          <a:spcPct val="0"/>
        </a:spcBef>
        <a:spcAft>
          <a:spcPct val="0"/>
        </a:spcAft>
        <a:defRPr sz="1950" b="1">
          <a:solidFill>
            <a:schemeClr val="tx2"/>
          </a:solidFill>
          <a:latin typeface="Arial" charset="0"/>
        </a:defRPr>
      </a:lvl3pPr>
      <a:lvl4pPr algn="l" defTabSz="789341" rtl="0" eaLnBrk="1" fontAlgn="base" hangingPunct="1">
        <a:lnSpc>
          <a:spcPct val="90000"/>
        </a:lnSpc>
        <a:spcBef>
          <a:spcPct val="0"/>
        </a:spcBef>
        <a:spcAft>
          <a:spcPct val="0"/>
        </a:spcAft>
        <a:defRPr sz="1950" b="1">
          <a:solidFill>
            <a:schemeClr val="tx2"/>
          </a:solidFill>
          <a:latin typeface="Arial" charset="0"/>
        </a:defRPr>
      </a:lvl4pPr>
      <a:lvl5pPr algn="l" defTabSz="789341" rtl="0" eaLnBrk="1" fontAlgn="base" hangingPunct="1">
        <a:lnSpc>
          <a:spcPct val="90000"/>
        </a:lnSpc>
        <a:spcBef>
          <a:spcPct val="0"/>
        </a:spcBef>
        <a:spcAft>
          <a:spcPct val="0"/>
        </a:spcAft>
        <a:defRPr sz="1950" b="1">
          <a:solidFill>
            <a:schemeClr val="tx2"/>
          </a:solidFill>
          <a:latin typeface="Arial" charset="0"/>
        </a:defRPr>
      </a:lvl5pPr>
      <a:lvl6pPr marL="371455" algn="l" defTabSz="789341" rtl="0" eaLnBrk="1" fontAlgn="base" hangingPunct="1">
        <a:lnSpc>
          <a:spcPct val="90000"/>
        </a:lnSpc>
        <a:spcBef>
          <a:spcPct val="0"/>
        </a:spcBef>
        <a:spcAft>
          <a:spcPct val="0"/>
        </a:spcAft>
        <a:defRPr sz="1950" b="1">
          <a:solidFill>
            <a:schemeClr val="tx2"/>
          </a:solidFill>
          <a:latin typeface="Arial" charset="0"/>
        </a:defRPr>
      </a:lvl6pPr>
      <a:lvl7pPr marL="742908" algn="l" defTabSz="789341" rtl="0" eaLnBrk="1" fontAlgn="base" hangingPunct="1">
        <a:lnSpc>
          <a:spcPct val="90000"/>
        </a:lnSpc>
        <a:spcBef>
          <a:spcPct val="0"/>
        </a:spcBef>
        <a:spcAft>
          <a:spcPct val="0"/>
        </a:spcAft>
        <a:defRPr sz="1950" b="1">
          <a:solidFill>
            <a:schemeClr val="tx2"/>
          </a:solidFill>
          <a:latin typeface="Arial" charset="0"/>
        </a:defRPr>
      </a:lvl7pPr>
      <a:lvl8pPr marL="1114363" algn="l" defTabSz="789341" rtl="0" eaLnBrk="1" fontAlgn="base" hangingPunct="1">
        <a:lnSpc>
          <a:spcPct val="90000"/>
        </a:lnSpc>
        <a:spcBef>
          <a:spcPct val="0"/>
        </a:spcBef>
        <a:spcAft>
          <a:spcPct val="0"/>
        </a:spcAft>
        <a:defRPr sz="1950" b="1">
          <a:solidFill>
            <a:schemeClr val="tx2"/>
          </a:solidFill>
          <a:latin typeface="Arial" charset="0"/>
        </a:defRPr>
      </a:lvl8pPr>
      <a:lvl9pPr marL="1485818" algn="l" defTabSz="789341" rtl="0" eaLnBrk="1" fontAlgn="base" hangingPunct="1">
        <a:lnSpc>
          <a:spcPct val="90000"/>
        </a:lnSpc>
        <a:spcBef>
          <a:spcPct val="0"/>
        </a:spcBef>
        <a:spcAft>
          <a:spcPct val="0"/>
        </a:spcAft>
        <a:defRPr sz="1950" b="1">
          <a:solidFill>
            <a:schemeClr val="tx2"/>
          </a:solidFill>
          <a:latin typeface="Arial" charset="0"/>
        </a:defRPr>
      </a:lvl9pPr>
    </p:titleStyle>
    <p:bodyStyle>
      <a:lvl1pPr marL="0" indent="0" algn="l" defTabSz="696478" rtl="0" eaLnBrk="1" fontAlgn="base" hangingPunct="1">
        <a:spcBef>
          <a:spcPct val="40000"/>
        </a:spcBef>
        <a:spcAft>
          <a:spcPct val="0"/>
        </a:spcAft>
        <a:buClr>
          <a:schemeClr val="accent1"/>
        </a:buClr>
        <a:buSzPct val="80000"/>
        <a:buFont typeface="Wingdings" pitchFamily="2" charset="2"/>
        <a:buNone/>
        <a:defRPr lang="de-DE" sz="1517" kern="1200" dirty="0" smtClean="0">
          <a:solidFill>
            <a:schemeClr val="tx1"/>
          </a:solidFill>
          <a:latin typeface="+mn-lt"/>
          <a:ea typeface="+mn-ea"/>
          <a:cs typeface="+mn-cs"/>
        </a:defRPr>
      </a:lvl1pPr>
      <a:lvl2pPr marL="206694" indent="-202794" algn="l" defTabSz="696478" rtl="0" eaLnBrk="1" fontAlgn="base" hangingPunct="1">
        <a:spcBef>
          <a:spcPct val="40000"/>
        </a:spcBef>
        <a:spcAft>
          <a:spcPct val="0"/>
        </a:spcAft>
        <a:buClr>
          <a:schemeClr val="accent1"/>
        </a:buClr>
        <a:buSzPct val="70000"/>
        <a:buFont typeface="Wingdings" pitchFamily="2" charset="2"/>
        <a:buChar char=""/>
        <a:defRPr lang="de-DE" sz="1517" kern="1200" baseline="0" dirty="0" smtClean="0">
          <a:solidFill>
            <a:schemeClr val="tx1"/>
          </a:solidFill>
          <a:latin typeface="+mn-lt"/>
          <a:ea typeface="+mn-ea"/>
          <a:cs typeface="+mn-cs"/>
        </a:defRPr>
      </a:lvl2pPr>
      <a:lvl3pPr marL="409487" indent="-206694" algn="l" defTabSz="696478" rtl="0" eaLnBrk="1" fontAlgn="base" hangingPunct="1">
        <a:spcBef>
          <a:spcPct val="40000"/>
        </a:spcBef>
        <a:spcAft>
          <a:spcPct val="0"/>
        </a:spcAft>
        <a:buClr>
          <a:schemeClr val="accent1"/>
        </a:buClr>
        <a:buSzPct val="100000"/>
        <a:buFont typeface="Arial" panose="020B0604020202020204" pitchFamily="34" charset="0"/>
        <a:buChar char="–"/>
        <a:defRPr lang="de-DE" sz="1517" kern="1200" dirty="0" smtClean="0">
          <a:solidFill>
            <a:schemeClr val="tx1"/>
          </a:solidFill>
          <a:latin typeface="+mn-lt"/>
          <a:ea typeface="+mn-ea"/>
          <a:cs typeface="+mn-cs"/>
        </a:defRPr>
      </a:lvl3pPr>
      <a:lvl4pPr marL="620081" indent="-206694" algn="l" defTabSz="696478" rtl="0" eaLnBrk="1" fontAlgn="base" hangingPunct="1">
        <a:spcBef>
          <a:spcPct val="40000"/>
        </a:spcBef>
        <a:spcAft>
          <a:spcPct val="0"/>
        </a:spcAft>
        <a:buClr>
          <a:schemeClr val="accent1"/>
        </a:buClr>
        <a:buFont typeface="Wingdings" panose="05000000000000000000" pitchFamily="2" charset="2"/>
        <a:buChar char=""/>
        <a:defRPr lang="de-DE" sz="1517" kern="1200" baseline="0" dirty="0" smtClean="0">
          <a:solidFill>
            <a:schemeClr val="tx1"/>
          </a:solidFill>
          <a:latin typeface="+mn-lt"/>
          <a:ea typeface="+mn-ea"/>
          <a:cs typeface="+mn-cs"/>
        </a:defRPr>
      </a:lvl4pPr>
      <a:lvl5pPr marL="822875" indent="-202794" algn="l" defTabSz="696478" rtl="0" eaLnBrk="1" fontAlgn="base" hangingPunct="1">
        <a:spcBef>
          <a:spcPct val="40000"/>
        </a:spcBef>
        <a:spcAft>
          <a:spcPct val="0"/>
        </a:spcAft>
        <a:buClr>
          <a:schemeClr val="accent1"/>
        </a:buClr>
        <a:buFont typeface="Arial" pitchFamily="34" charset="0"/>
        <a:buChar char="–"/>
        <a:defRPr lang="de-DE" sz="1517" kern="1200" baseline="0" dirty="0" smtClean="0">
          <a:solidFill>
            <a:schemeClr val="tx1"/>
          </a:solidFill>
          <a:latin typeface="+mn-lt"/>
          <a:ea typeface="+mn-ea"/>
          <a:cs typeface="+mn-cs"/>
        </a:defRPr>
      </a:lvl5pPr>
      <a:lvl6pPr marL="989255" indent="-152194" algn="l" defTabSz="696478" rtl="0" eaLnBrk="1" fontAlgn="base" hangingPunct="1">
        <a:spcBef>
          <a:spcPct val="40000"/>
        </a:spcBef>
        <a:spcAft>
          <a:spcPct val="0"/>
        </a:spcAft>
        <a:buClr>
          <a:schemeClr val="accent1"/>
        </a:buClr>
        <a:buChar char="•"/>
        <a:defRPr>
          <a:solidFill>
            <a:schemeClr val="tx1"/>
          </a:solidFill>
          <a:latin typeface="+mn-lt"/>
        </a:defRPr>
      </a:lvl6pPr>
      <a:lvl7pPr marL="1360710" indent="-152194" algn="l" defTabSz="696478" rtl="0" eaLnBrk="1" fontAlgn="base" hangingPunct="1">
        <a:spcBef>
          <a:spcPct val="40000"/>
        </a:spcBef>
        <a:spcAft>
          <a:spcPct val="0"/>
        </a:spcAft>
        <a:buClr>
          <a:schemeClr val="accent1"/>
        </a:buClr>
        <a:buChar char="•"/>
        <a:defRPr>
          <a:solidFill>
            <a:schemeClr val="tx1"/>
          </a:solidFill>
          <a:latin typeface="+mn-lt"/>
        </a:defRPr>
      </a:lvl7pPr>
      <a:lvl8pPr marL="1732165" indent="-152194" algn="l" defTabSz="696478" rtl="0" eaLnBrk="1" fontAlgn="base" hangingPunct="1">
        <a:spcBef>
          <a:spcPct val="40000"/>
        </a:spcBef>
        <a:spcAft>
          <a:spcPct val="0"/>
        </a:spcAft>
        <a:buClr>
          <a:schemeClr val="accent1"/>
        </a:buClr>
        <a:buChar char="•"/>
        <a:defRPr>
          <a:solidFill>
            <a:schemeClr val="tx1"/>
          </a:solidFill>
          <a:latin typeface="+mn-lt"/>
        </a:defRPr>
      </a:lvl8pPr>
      <a:lvl9pPr marL="2103620" indent="-152194" algn="l" defTabSz="696478" rtl="0" eaLnBrk="1" fontAlgn="base" hangingPunct="1">
        <a:spcBef>
          <a:spcPct val="40000"/>
        </a:spcBef>
        <a:spcAft>
          <a:spcPct val="0"/>
        </a:spcAft>
        <a:buClr>
          <a:schemeClr val="accent1"/>
        </a:buClr>
        <a:buChar char="•"/>
        <a:defRPr>
          <a:solidFill>
            <a:schemeClr val="tx1"/>
          </a:solidFill>
          <a:latin typeface="+mn-lt"/>
        </a:defRPr>
      </a:lvl9pPr>
    </p:bodyStyle>
    <p:otherStyle>
      <a:defPPr>
        <a:defRPr lang="de-DE"/>
      </a:defPPr>
      <a:lvl1pPr marL="0" algn="l" defTabSz="742908" rtl="0" eaLnBrk="1" latinLnBrk="0" hangingPunct="1">
        <a:defRPr sz="1463" kern="1200">
          <a:solidFill>
            <a:schemeClr val="tx1"/>
          </a:solidFill>
          <a:latin typeface="+mn-lt"/>
          <a:ea typeface="+mn-ea"/>
          <a:cs typeface="+mn-cs"/>
        </a:defRPr>
      </a:lvl1pPr>
      <a:lvl2pPr marL="371455" algn="l" defTabSz="742908" rtl="0" eaLnBrk="1" latinLnBrk="0" hangingPunct="1">
        <a:defRPr sz="1463" kern="1200">
          <a:solidFill>
            <a:schemeClr val="tx1"/>
          </a:solidFill>
          <a:latin typeface="+mn-lt"/>
          <a:ea typeface="+mn-ea"/>
          <a:cs typeface="+mn-cs"/>
        </a:defRPr>
      </a:lvl2pPr>
      <a:lvl3pPr marL="742908" algn="l" defTabSz="742908" rtl="0" eaLnBrk="1" latinLnBrk="0" hangingPunct="1">
        <a:defRPr sz="1463" kern="1200">
          <a:solidFill>
            <a:schemeClr val="tx1"/>
          </a:solidFill>
          <a:latin typeface="+mn-lt"/>
          <a:ea typeface="+mn-ea"/>
          <a:cs typeface="+mn-cs"/>
        </a:defRPr>
      </a:lvl3pPr>
      <a:lvl4pPr marL="1114363" algn="l" defTabSz="742908" rtl="0" eaLnBrk="1" latinLnBrk="0" hangingPunct="1">
        <a:defRPr sz="1463" kern="1200">
          <a:solidFill>
            <a:schemeClr val="tx1"/>
          </a:solidFill>
          <a:latin typeface="+mn-lt"/>
          <a:ea typeface="+mn-ea"/>
          <a:cs typeface="+mn-cs"/>
        </a:defRPr>
      </a:lvl4pPr>
      <a:lvl5pPr marL="1485818" algn="l" defTabSz="742908" rtl="0" eaLnBrk="1" latinLnBrk="0" hangingPunct="1">
        <a:defRPr sz="1463" kern="1200">
          <a:solidFill>
            <a:schemeClr val="tx1"/>
          </a:solidFill>
          <a:latin typeface="+mn-lt"/>
          <a:ea typeface="+mn-ea"/>
          <a:cs typeface="+mn-cs"/>
        </a:defRPr>
      </a:lvl5pPr>
      <a:lvl6pPr marL="1857272" algn="l" defTabSz="742908" rtl="0" eaLnBrk="1" latinLnBrk="0" hangingPunct="1">
        <a:defRPr sz="1463" kern="1200">
          <a:solidFill>
            <a:schemeClr val="tx1"/>
          </a:solidFill>
          <a:latin typeface="+mn-lt"/>
          <a:ea typeface="+mn-ea"/>
          <a:cs typeface="+mn-cs"/>
        </a:defRPr>
      </a:lvl6pPr>
      <a:lvl7pPr marL="2228725" algn="l" defTabSz="742908" rtl="0" eaLnBrk="1" latinLnBrk="0" hangingPunct="1">
        <a:defRPr sz="1463" kern="1200">
          <a:solidFill>
            <a:schemeClr val="tx1"/>
          </a:solidFill>
          <a:latin typeface="+mn-lt"/>
          <a:ea typeface="+mn-ea"/>
          <a:cs typeface="+mn-cs"/>
        </a:defRPr>
      </a:lvl7pPr>
      <a:lvl8pPr marL="2600180" algn="l" defTabSz="742908" rtl="0" eaLnBrk="1" latinLnBrk="0" hangingPunct="1">
        <a:defRPr sz="1463" kern="1200">
          <a:solidFill>
            <a:schemeClr val="tx1"/>
          </a:solidFill>
          <a:latin typeface="+mn-lt"/>
          <a:ea typeface="+mn-ea"/>
          <a:cs typeface="+mn-cs"/>
        </a:defRPr>
      </a:lvl8pPr>
      <a:lvl9pPr marL="2971635" algn="l" defTabSz="742908"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49.bin"/><Relationship Id="rId7" Type="http://schemas.openxmlformats.org/officeDocument/2006/relationships/hyperlink" Target="mailto:vweitz@horvath-partners.com" TargetMode="External"/><Relationship Id="rId2" Type="http://schemas.openxmlformats.org/officeDocument/2006/relationships/slideLayout" Target="../slideLayouts/slideLayout68.xml"/><Relationship Id="rId1" Type="http://schemas.openxmlformats.org/officeDocument/2006/relationships/tags" Target="../tags/tag246.xml"/><Relationship Id="rId6" Type="http://schemas.openxmlformats.org/officeDocument/2006/relationships/hyperlink" Target="mailto:presch@horvath-partners.com" TargetMode="External"/><Relationship Id="rId5" Type="http://schemas.openxmlformats.org/officeDocument/2006/relationships/hyperlink" Target="mailto:dklehr@horvath-partners.com" TargetMode="External"/><Relationship Id="rId4" Type="http://schemas.openxmlformats.org/officeDocument/2006/relationships/image" Target="../media/image18.emf"/></Relationships>
</file>

<file path=ppt/slides/_rels/slide2.xml.rels><?xml version="1.0" encoding="UTF-8" standalone="yes"?>
<Relationships xmlns="http://schemas.openxmlformats.org/package/2006/relationships"><Relationship Id="rId13" Type="http://schemas.openxmlformats.org/officeDocument/2006/relationships/tags" Target="../tags/tag259.xml"/><Relationship Id="rId18" Type="http://schemas.openxmlformats.org/officeDocument/2006/relationships/tags" Target="../tags/tag264.xml"/><Relationship Id="rId26" Type="http://schemas.openxmlformats.org/officeDocument/2006/relationships/tags" Target="../tags/tag272.xml"/><Relationship Id="rId39" Type="http://schemas.openxmlformats.org/officeDocument/2006/relationships/slideLayout" Target="../slideLayouts/slideLayout62.xml"/><Relationship Id="rId21" Type="http://schemas.openxmlformats.org/officeDocument/2006/relationships/tags" Target="../tags/tag267.xml"/><Relationship Id="rId34" Type="http://schemas.openxmlformats.org/officeDocument/2006/relationships/tags" Target="../tags/tag280.xml"/><Relationship Id="rId42" Type="http://schemas.openxmlformats.org/officeDocument/2006/relationships/image" Target="../media/image19.emf"/><Relationship Id="rId7" Type="http://schemas.openxmlformats.org/officeDocument/2006/relationships/tags" Target="../tags/tag253.xml"/><Relationship Id="rId2" Type="http://schemas.openxmlformats.org/officeDocument/2006/relationships/tags" Target="../tags/tag248.xml"/><Relationship Id="rId16" Type="http://schemas.openxmlformats.org/officeDocument/2006/relationships/tags" Target="../tags/tag262.xml"/><Relationship Id="rId20" Type="http://schemas.openxmlformats.org/officeDocument/2006/relationships/tags" Target="../tags/tag266.xml"/><Relationship Id="rId29" Type="http://schemas.openxmlformats.org/officeDocument/2006/relationships/tags" Target="../tags/tag275.xml"/><Relationship Id="rId41" Type="http://schemas.openxmlformats.org/officeDocument/2006/relationships/oleObject" Target="../embeddings/oleObject50.bin"/><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tags" Target="../tags/tag257.xml"/><Relationship Id="rId24" Type="http://schemas.openxmlformats.org/officeDocument/2006/relationships/tags" Target="../tags/tag270.xml"/><Relationship Id="rId32" Type="http://schemas.openxmlformats.org/officeDocument/2006/relationships/tags" Target="../tags/tag278.xml"/><Relationship Id="rId37" Type="http://schemas.openxmlformats.org/officeDocument/2006/relationships/tags" Target="../tags/tag283.xml"/><Relationship Id="rId40" Type="http://schemas.openxmlformats.org/officeDocument/2006/relationships/notesSlide" Target="../notesSlides/notesSlide1.xml"/><Relationship Id="rId5" Type="http://schemas.openxmlformats.org/officeDocument/2006/relationships/tags" Target="../tags/tag251.xml"/><Relationship Id="rId15" Type="http://schemas.openxmlformats.org/officeDocument/2006/relationships/tags" Target="../tags/tag261.xml"/><Relationship Id="rId23" Type="http://schemas.openxmlformats.org/officeDocument/2006/relationships/tags" Target="../tags/tag269.xml"/><Relationship Id="rId28" Type="http://schemas.openxmlformats.org/officeDocument/2006/relationships/tags" Target="../tags/tag274.xml"/><Relationship Id="rId36" Type="http://schemas.openxmlformats.org/officeDocument/2006/relationships/tags" Target="../tags/tag282.xml"/><Relationship Id="rId10" Type="http://schemas.openxmlformats.org/officeDocument/2006/relationships/tags" Target="../tags/tag256.xml"/><Relationship Id="rId19" Type="http://schemas.openxmlformats.org/officeDocument/2006/relationships/tags" Target="../tags/tag265.xml"/><Relationship Id="rId31" Type="http://schemas.openxmlformats.org/officeDocument/2006/relationships/tags" Target="../tags/tag277.xml"/><Relationship Id="rId4" Type="http://schemas.openxmlformats.org/officeDocument/2006/relationships/tags" Target="../tags/tag250.xml"/><Relationship Id="rId9" Type="http://schemas.openxmlformats.org/officeDocument/2006/relationships/tags" Target="../tags/tag255.xml"/><Relationship Id="rId14" Type="http://schemas.openxmlformats.org/officeDocument/2006/relationships/tags" Target="../tags/tag260.xml"/><Relationship Id="rId22" Type="http://schemas.openxmlformats.org/officeDocument/2006/relationships/tags" Target="../tags/tag268.xml"/><Relationship Id="rId27" Type="http://schemas.openxmlformats.org/officeDocument/2006/relationships/tags" Target="../tags/tag273.xml"/><Relationship Id="rId30" Type="http://schemas.openxmlformats.org/officeDocument/2006/relationships/tags" Target="../tags/tag276.xml"/><Relationship Id="rId35" Type="http://schemas.openxmlformats.org/officeDocument/2006/relationships/tags" Target="../tags/tag281.xml"/><Relationship Id="rId8" Type="http://schemas.openxmlformats.org/officeDocument/2006/relationships/tags" Target="../tags/tag254.xml"/><Relationship Id="rId3" Type="http://schemas.openxmlformats.org/officeDocument/2006/relationships/tags" Target="../tags/tag249.xml"/><Relationship Id="rId12" Type="http://schemas.openxmlformats.org/officeDocument/2006/relationships/tags" Target="../tags/tag258.xml"/><Relationship Id="rId17" Type="http://schemas.openxmlformats.org/officeDocument/2006/relationships/tags" Target="../tags/tag263.xml"/><Relationship Id="rId25" Type="http://schemas.openxmlformats.org/officeDocument/2006/relationships/tags" Target="../tags/tag271.xml"/><Relationship Id="rId33" Type="http://schemas.openxmlformats.org/officeDocument/2006/relationships/tags" Target="../tags/tag279.xml"/><Relationship Id="rId38" Type="http://schemas.openxmlformats.org/officeDocument/2006/relationships/tags" Target="../tags/tag2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5B0D30ED-45DE-7AEF-D62C-D1D40D195736}"/>
              </a:ext>
            </a:extLst>
          </p:cNvPr>
          <p:cNvGraphicFramePr>
            <a:graphicFrameLocks noChangeAspect="1"/>
          </p:cNvGraphicFramePr>
          <p:nvPr>
            <p:custDataLst>
              <p:tags r:id="rId1"/>
            </p:custDataLst>
            <p:extLst>
              <p:ext uri="{D42A27DB-BD31-4B8C-83A1-F6EECF244321}">
                <p14:modId xmlns:p14="http://schemas.microsoft.com/office/powerpoint/2010/main" val="19616792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3" progId="TCLayout.ActiveDocument.1">
                  <p:embed/>
                </p:oleObj>
              </mc:Choice>
              <mc:Fallback>
                <p:oleObj name="think-cell Slide" r:id="rId3" imgW="473" imgH="473" progId="TCLayout.ActiveDocument.1">
                  <p:embed/>
                  <p:pic>
                    <p:nvPicPr>
                      <p:cNvPr id="5" name="think-cell data - do not delete" hidden="1">
                        <a:extLst>
                          <a:ext uri="{FF2B5EF4-FFF2-40B4-BE49-F238E27FC236}">
                            <a16:creationId xmlns:a16="http://schemas.microsoft.com/office/drawing/2014/main" id="{5B0D30ED-45DE-7AEF-D62C-D1D40D19573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BC68EDF1-2912-9587-C149-36CB23A77D0E}"/>
              </a:ext>
            </a:extLst>
          </p:cNvPr>
          <p:cNvSpPr>
            <a:spLocks noGrp="1"/>
          </p:cNvSpPr>
          <p:nvPr>
            <p:ph type="title"/>
          </p:nvPr>
        </p:nvSpPr>
        <p:spPr>
          <a:xfrm>
            <a:off x="563524" y="1032164"/>
            <a:ext cx="8615112" cy="3447475"/>
          </a:xfrm>
        </p:spPr>
        <p:txBody>
          <a:bodyPr vert="horz"/>
          <a:lstStyle/>
          <a:p>
            <a:r>
              <a:rPr lang="de-DE" sz="2800" dirty="0">
                <a:ln>
                  <a:noFill/>
                </a:ln>
                <a:effectLst/>
                <a:latin typeface="Arial" panose="020B0604020202020204" pitchFamily="34" charset="0"/>
                <a:ea typeface="Arial Unicode MS"/>
                <a:cs typeface="Arial Unicode MS"/>
              </a:rPr>
              <a:t>Reifegradmodell für die strategische Planung</a:t>
            </a:r>
            <a:br>
              <a:rPr lang="de-DE" sz="2800" dirty="0">
                <a:ln>
                  <a:noFill/>
                </a:ln>
                <a:effectLst/>
                <a:latin typeface="Arial" panose="020B0604020202020204" pitchFamily="34" charset="0"/>
                <a:ea typeface="Arial Unicode MS"/>
                <a:cs typeface="Arial Unicode MS"/>
              </a:rPr>
            </a:br>
            <a:r>
              <a:rPr lang="de-DE" sz="2800" dirty="0">
                <a:ln>
                  <a:noFill/>
                </a:ln>
                <a:effectLst/>
                <a:latin typeface="Arial" panose="020B0604020202020204" pitchFamily="34" charset="0"/>
                <a:ea typeface="Arial Unicode MS"/>
                <a:cs typeface="Arial Unicode MS"/>
              </a:rPr>
              <a:t>zur Einordung des eigenen Unternehmens</a:t>
            </a:r>
            <a:br>
              <a:rPr lang="de-DE" sz="1800" dirty="0">
                <a:ln>
                  <a:noFill/>
                </a:ln>
                <a:solidFill>
                  <a:srgbClr val="000000"/>
                </a:solidFill>
                <a:effectLst/>
                <a:latin typeface="Helvetica Neue"/>
                <a:ea typeface="Arial Unicode MS"/>
                <a:cs typeface="Arial Unicode MS"/>
              </a:rPr>
            </a:br>
            <a:r>
              <a:rPr lang="de-DE" sz="1800" dirty="0">
                <a:ln>
                  <a:noFill/>
                </a:ln>
                <a:solidFill>
                  <a:srgbClr val="000000"/>
                </a:solidFill>
                <a:effectLst/>
                <a:latin typeface="Arial" panose="020B0604020202020204" pitchFamily="34" charset="0"/>
                <a:ea typeface="Arial Unicode MS"/>
                <a:cs typeface="Arial Unicode MS"/>
              </a:rPr>
              <a:t> </a:t>
            </a:r>
            <a:br>
              <a:rPr lang="de-DE" sz="1800" dirty="0">
                <a:ln>
                  <a:noFill/>
                </a:ln>
                <a:solidFill>
                  <a:srgbClr val="000000"/>
                </a:solidFill>
                <a:effectLst/>
                <a:latin typeface="Helvetica Neue"/>
                <a:ea typeface="Arial Unicode MS"/>
                <a:cs typeface="Arial Unicode MS"/>
              </a:rPr>
            </a:br>
            <a:r>
              <a:rPr lang="de-DE" sz="1800" dirty="0">
                <a:ln>
                  <a:noFill/>
                </a:ln>
                <a:solidFill>
                  <a:srgbClr val="000000"/>
                </a:solidFill>
                <a:effectLst/>
                <a:latin typeface="Arial" panose="020B0604020202020204" pitchFamily="34" charset="0"/>
                <a:ea typeface="Arial Unicode MS"/>
              </a:rPr>
              <a:t>Bewerten Sie den Status quo Ihrer strategischen Planung entlang zentraler Kriterien. Schieben Sie jeweils die Punkte für „Status Quo“ und „Zielzustand“ an die von Ihnen eingeschätzten Positionen. Die subjektive Einschätzung ist dabei gewollt, da es ja um eine individuelle Beurteilung geht.</a:t>
            </a:r>
            <a:br>
              <a:rPr lang="de-DE" sz="1800" dirty="0">
                <a:ln>
                  <a:noFill/>
                </a:ln>
                <a:solidFill>
                  <a:srgbClr val="000000"/>
                </a:solidFill>
                <a:effectLst/>
                <a:latin typeface="Arial" panose="020B0604020202020204" pitchFamily="34" charset="0"/>
                <a:ea typeface="Arial Unicode MS"/>
              </a:rPr>
            </a:br>
            <a:br>
              <a:rPr lang="de-DE" sz="1800" dirty="0">
                <a:ln>
                  <a:noFill/>
                </a:ln>
                <a:solidFill>
                  <a:srgbClr val="000000"/>
                </a:solidFill>
                <a:effectLst/>
                <a:latin typeface="Arial" panose="020B0604020202020204" pitchFamily="34" charset="0"/>
                <a:ea typeface="Arial Unicode MS"/>
              </a:rPr>
            </a:br>
            <a:r>
              <a:rPr lang="de-DE" sz="1800" b="0" dirty="0">
                <a:ln>
                  <a:noFill/>
                </a:ln>
                <a:solidFill>
                  <a:srgbClr val="000000"/>
                </a:solidFill>
                <a:effectLst/>
                <a:latin typeface="Arial" panose="020B0604020202020204" pitchFamily="34" charset="0"/>
                <a:ea typeface="Arial Unicode MS"/>
              </a:rPr>
              <a:t>Das Tool ergänzt den Beitrag „Strategische Planung – Vom Ziel zur Wirkung“ </a:t>
            </a:r>
            <a:r>
              <a:rPr lang="de-DE" sz="1800" b="0" dirty="0">
                <a:solidFill>
                  <a:srgbClr val="000000"/>
                </a:solidFill>
                <a:latin typeface="Arial" panose="020B0604020202020204" pitchFamily="34" charset="0"/>
                <a:ea typeface="Arial Unicode MS"/>
              </a:rPr>
              <a:t>in Controller Magazin 4/2025</a:t>
            </a:r>
            <a:r>
              <a:rPr lang="de-DE" sz="1800" b="0" dirty="0">
                <a:ln>
                  <a:noFill/>
                </a:ln>
                <a:solidFill>
                  <a:srgbClr val="000000"/>
                </a:solidFill>
                <a:effectLst/>
                <a:latin typeface="Arial" panose="020B0604020202020204" pitchFamily="34" charset="0"/>
                <a:ea typeface="Arial Unicode MS"/>
              </a:rPr>
              <a:t> von den Autoren:</a:t>
            </a:r>
            <a:endParaRPr lang="de-DE" b="0" dirty="0"/>
          </a:p>
        </p:txBody>
      </p:sp>
      <p:sp>
        <p:nvSpPr>
          <p:cNvPr id="3" name="Foliennummernplatzhalter 2">
            <a:extLst>
              <a:ext uri="{FF2B5EF4-FFF2-40B4-BE49-F238E27FC236}">
                <a16:creationId xmlns:a16="http://schemas.microsoft.com/office/drawing/2014/main" id="{911F9C7B-71B7-D246-B2AC-684E37F3F47A}"/>
              </a:ext>
            </a:extLst>
          </p:cNvPr>
          <p:cNvSpPr>
            <a:spLocks noGrp="1"/>
          </p:cNvSpPr>
          <p:nvPr>
            <p:ph type="sldNum" sz="quarter" idx="11"/>
          </p:nvPr>
        </p:nvSpPr>
        <p:spPr/>
        <p:txBody>
          <a:bodyPr/>
          <a:lstStyle/>
          <a:p>
            <a:fld id="{EDEFCA6B-3ADA-4394-AA8F-EFCF940C6A92}" type="slidenum">
              <a:rPr lang="en-US" smtClean="0"/>
              <a:pPr/>
              <a:t>1</a:t>
            </a:fld>
            <a:endParaRPr lang="en-US"/>
          </a:p>
        </p:txBody>
      </p:sp>
      <p:sp>
        <p:nvSpPr>
          <p:cNvPr id="7" name="Titel 1">
            <a:extLst>
              <a:ext uri="{FF2B5EF4-FFF2-40B4-BE49-F238E27FC236}">
                <a16:creationId xmlns:a16="http://schemas.microsoft.com/office/drawing/2014/main" id="{DD2C67BA-9474-F666-07E8-092A5968B46E}"/>
              </a:ext>
            </a:extLst>
          </p:cNvPr>
          <p:cNvSpPr txBox="1">
            <a:spLocks/>
          </p:cNvSpPr>
          <p:nvPr/>
        </p:nvSpPr>
        <p:spPr bwMode="gray">
          <a:xfrm>
            <a:off x="369561" y="4479639"/>
            <a:ext cx="8193414" cy="905166"/>
          </a:xfrm>
          <a:prstGeom prst="rect">
            <a:avLst/>
          </a:prstGeom>
          <a:noFill/>
          <a:ln w="9525">
            <a:noFill/>
            <a:miter lim="800000"/>
            <a:headEnd/>
            <a:tailEnd/>
          </a:ln>
        </p:spPr>
        <p:txBody>
          <a:bodyPr vert="horz" wrap="square" lIns="0" tIns="39688" rIns="0" bIns="39688" numCol="1" anchor="b" anchorCtr="0" compatLnSpc="1">
            <a:prstTxWarp prst="textNoShape">
              <a:avLst/>
            </a:prstTxWarp>
          </a:bodyPr>
          <a:lstStyle>
            <a:lvl1pPr algn="l" defTabSz="789341" rtl="0" eaLnBrk="1" fontAlgn="base" hangingPunct="1">
              <a:lnSpc>
                <a:spcPct val="90000"/>
              </a:lnSpc>
              <a:spcBef>
                <a:spcPct val="0"/>
              </a:spcBef>
              <a:spcAft>
                <a:spcPct val="0"/>
              </a:spcAft>
              <a:defRPr sz="2167" b="1">
                <a:solidFill>
                  <a:schemeClr val="accent1"/>
                </a:solidFill>
                <a:latin typeface="+mj-lt"/>
                <a:ea typeface="+mj-ea"/>
                <a:cs typeface="+mj-cs"/>
              </a:defRPr>
            </a:lvl1pPr>
            <a:lvl2pPr algn="l" defTabSz="789341" rtl="0" eaLnBrk="1" fontAlgn="base" hangingPunct="1">
              <a:lnSpc>
                <a:spcPct val="90000"/>
              </a:lnSpc>
              <a:spcBef>
                <a:spcPct val="0"/>
              </a:spcBef>
              <a:spcAft>
                <a:spcPct val="0"/>
              </a:spcAft>
              <a:defRPr sz="1950" b="1">
                <a:solidFill>
                  <a:schemeClr val="tx2"/>
                </a:solidFill>
                <a:latin typeface="Arial" charset="0"/>
              </a:defRPr>
            </a:lvl2pPr>
            <a:lvl3pPr algn="l" defTabSz="789341" rtl="0" eaLnBrk="1" fontAlgn="base" hangingPunct="1">
              <a:lnSpc>
                <a:spcPct val="90000"/>
              </a:lnSpc>
              <a:spcBef>
                <a:spcPct val="0"/>
              </a:spcBef>
              <a:spcAft>
                <a:spcPct val="0"/>
              </a:spcAft>
              <a:defRPr sz="1950" b="1">
                <a:solidFill>
                  <a:schemeClr val="tx2"/>
                </a:solidFill>
                <a:latin typeface="Arial" charset="0"/>
              </a:defRPr>
            </a:lvl3pPr>
            <a:lvl4pPr algn="l" defTabSz="789341" rtl="0" eaLnBrk="1" fontAlgn="base" hangingPunct="1">
              <a:lnSpc>
                <a:spcPct val="90000"/>
              </a:lnSpc>
              <a:spcBef>
                <a:spcPct val="0"/>
              </a:spcBef>
              <a:spcAft>
                <a:spcPct val="0"/>
              </a:spcAft>
              <a:defRPr sz="1950" b="1">
                <a:solidFill>
                  <a:schemeClr val="tx2"/>
                </a:solidFill>
                <a:latin typeface="Arial" charset="0"/>
              </a:defRPr>
            </a:lvl4pPr>
            <a:lvl5pPr algn="l" defTabSz="789341" rtl="0" eaLnBrk="1" fontAlgn="base" hangingPunct="1">
              <a:lnSpc>
                <a:spcPct val="90000"/>
              </a:lnSpc>
              <a:spcBef>
                <a:spcPct val="0"/>
              </a:spcBef>
              <a:spcAft>
                <a:spcPct val="0"/>
              </a:spcAft>
              <a:defRPr sz="1950" b="1">
                <a:solidFill>
                  <a:schemeClr val="tx2"/>
                </a:solidFill>
                <a:latin typeface="Arial" charset="0"/>
              </a:defRPr>
            </a:lvl5pPr>
            <a:lvl6pPr marL="371455" algn="l" defTabSz="789341" rtl="0" eaLnBrk="1" fontAlgn="base" hangingPunct="1">
              <a:lnSpc>
                <a:spcPct val="90000"/>
              </a:lnSpc>
              <a:spcBef>
                <a:spcPct val="0"/>
              </a:spcBef>
              <a:spcAft>
                <a:spcPct val="0"/>
              </a:spcAft>
              <a:defRPr sz="1950" b="1">
                <a:solidFill>
                  <a:schemeClr val="tx2"/>
                </a:solidFill>
                <a:latin typeface="Arial" charset="0"/>
              </a:defRPr>
            </a:lvl6pPr>
            <a:lvl7pPr marL="742908" algn="l" defTabSz="789341" rtl="0" eaLnBrk="1" fontAlgn="base" hangingPunct="1">
              <a:lnSpc>
                <a:spcPct val="90000"/>
              </a:lnSpc>
              <a:spcBef>
                <a:spcPct val="0"/>
              </a:spcBef>
              <a:spcAft>
                <a:spcPct val="0"/>
              </a:spcAft>
              <a:defRPr sz="1950" b="1">
                <a:solidFill>
                  <a:schemeClr val="tx2"/>
                </a:solidFill>
                <a:latin typeface="Arial" charset="0"/>
              </a:defRPr>
            </a:lvl7pPr>
            <a:lvl8pPr marL="1114363" algn="l" defTabSz="789341" rtl="0" eaLnBrk="1" fontAlgn="base" hangingPunct="1">
              <a:lnSpc>
                <a:spcPct val="90000"/>
              </a:lnSpc>
              <a:spcBef>
                <a:spcPct val="0"/>
              </a:spcBef>
              <a:spcAft>
                <a:spcPct val="0"/>
              </a:spcAft>
              <a:defRPr sz="1950" b="1">
                <a:solidFill>
                  <a:schemeClr val="tx2"/>
                </a:solidFill>
                <a:latin typeface="Arial" charset="0"/>
              </a:defRPr>
            </a:lvl8pPr>
            <a:lvl9pPr marL="1485818" algn="l" defTabSz="789341" rtl="0" eaLnBrk="1" fontAlgn="base" hangingPunct="1">
              <a:lnSpc>
                <a:spcPct val="90000"/>
              </a:lnSpc>
              <a:spcBef>
                <a:spcPct val="0"/>
              </a:spcBef>
              <a:spcAft>
                <a:spcPct val="0"/>
              </a:spcAft>
              <a:defRPr sz="1950" b="1">
                <a:solidFill>
                  <a:schemeClr val="tx2"/>
                </a:solidFill>
                <a:latin typeface="Arial" charset="0"/>
              </a:defRPr>
            </a:lvl9pPr>
          </a:lstStyle>
          <a:p>
            <a:pPr marL="285750" indent="-285750">
              <a:buFont typeface="Arial" panose="020B0604020202020204" pitchFamily="34" charset="0"/>
              <a:buChar char="•"/>
            </a:pPr>
            <a:r>
              <a:rPr lang="de-DE" sz="1800" b="0" kern="0" dirty="0">
                <a:solidFill>
                  <a:srgbClr val="000000"/>
                </a:solidFill>
                <a:latin typeface="Arial" panose="020B0604020202020204" pitchFamily="34" charset="0"/>
                <a:ea typeface="Arial Unicode MS"/>
              </a:rPr>
              <a:t>Dominik Klehr ( </a:t>
            </a:r>
            <a:r>
              <a:rPr lang="de-DE" sz="1800" b="0" kern="0" dirty="0">
                <a:solidFill>
                  <a:srgbClr val="0070C0"/>
                </a:solidFill>
                <a:latin typeface="Arial" panose="020B0604020202020204" pitchFamily="34" charset="0"/>
                <a:ea typeface="Arial Unicode MS"/>
                <a:hlinkClick r:id="rId5">
                  <a:extLst>
                    <a:ext uri="{A12FA001-AC4F-418D-AE19-62706E023703}">
                      <ahyp:hlinkClr xmlns:ahyp="http://schemas.microsoft.com/office/drawing/2018/hyperlinkcolor" val="tx"/>
                    </a:ext>
                  </a:extLst>
                </a:hlinkClick>
              </a:rPr>
              <a:t>dklehr@horvath-partners.com</a:t>
            </a:r>
            <a:r>
              <a:rPr lang="de-DE" sz="1800" b="0" kern="0" dirty="0">
                <a:solidFill>
                  <a:srgbClr val="0070C0"/>
                </a:solidFill>
                <a:latin typeface="Arial" panose="020B0604020202020204" pitchFamily="34" charset="0"/>
                <a:ea typeface="Arial Unicode MS"/>
              </a:rPr>
              <a:t> </a:t>
            </a:r>
            <a:r>
              <a:rPr lang="de-DE" sz="1800" b="0" kern="0" dirty="0">
                <a:solidFill>
                  <a:srgbClr val="000000"/>
                </a:solidFill>
                <a:latin typeface="Arial" panose="020B0604020202020204" pitchFamily="34" charset="0"/>
                <a:ea typeface="Arial Unicode MS"/>
              </a:rPr>
              <a:t>) , </a:t>
            </a:r>
          </a:p>
          <a:p>
            <a:pPr marL="285750" indent="-285750">
              <a:buFont typeface="Arial" panose="020B0604020202020204" pitchFamily="34" charset="0"/>
              <a:buChar char="•"/>
            </a:pPr>
            <a:r>
              <a:rPr lang="de-DE" sz="1800" b="0" kern="0" dirty="0">
                <a:solidFill>
                  <a:srgbClr val="000000"/>
                </a:solidFill>
                <a:latin typeface="Arial" panose="020B0604020202020204" pitchFamily="34" charset="0"/>
                <a:ea typeface="Arial Unicode MS"/>
              </a:rPr>
              <a:t>Paul Resch ( </a:t>
            </a:r>
            <a:r>
              <a:rPr lang="de-DE" sz="1800" b="0" kern="0" dirty="0">
                <a:solidFill>
                  <a:srgbClr val="0070C0"/>
                </a:solidFill>
                <a:latin typeface="Arial" panose="020B0604020202020204" pitchFamily="34" charset="0"/>
                <a:ea typeface="Arial Unicode MS"/>
                <a:hlinkClick r:id="rId6">
                  <a:extLst>
                    <a:ext uri="{A12FA001-AC4F-418D-AE19-62706E023703}">
                      <ahyp:hlinkClr xmlns:ahyp="http://schemas.microsoft.com/office/drawing/2018/hyperlinkcolor" val="tx"/>
                    </a:ext>
                  </a:extLst>
                </a:hlinkClick>
              </a:rPr>
              <a:t>presch@horvath-partners.com</a:t>
            </a:r>
            <a:r>
              <a:rPr lang="de-DE" sz="1800" b="0" kern="0" dirty="0">
                <a:solidFill>
                  <a:srgbClr val="0070C0"/>
                </a:solidFill>
                <a:latin typeface="Arial" panose="020B0604020202020204" pitchFamily="34" charset="0"/>
                <a:ea typeface="Arial Unicode MS"/>
              </a:rPr>
              <a:t> </a:t>
            </a:r>
            <a:r>
              <a:rPr lang="de-DE" sz="1800" b="0" kern="0" dirty="0">
                <a:solidFill>
                  <a:srgbClr val="000000"/>
                </a:solidFill>
                <a:latin typeface="Arial" panose="020B0604020202020204" pitchFamily="34" charset="0"/>
                <a:ea typeface="Arial Unicode MS"/>
              </a:rPr>
              <a:t>) und </a:t>
            </a:r>
          </a:p>
          <a:p>
            <a:pPr marL="285750" indent="-285750">
              <a:buFont typeface="Arial" panose="020B0604020202020204" pitchFamily="34" charset="0"/>
              <a:buChar char="•"/>
            </a:pPr>
            <a:r>
              <a:rPr lang="de-DE" sz="1800" b="0" kern="0" dirty="0">
                <a:solidFill>
                  <a:srgbClr val="000000"/>
                </a:solidFill>
                <a:latin typeface="Arial" panose="020B0604020202020204" pitchFamily="34" charset="0"/>
                <a:ea typeface="Arial Unicode MS"/>
              </a:rPr>
              <a:t>Viktor Weitz ( </a:t>
            </a:r>
            <a:r>
              <a:rPr lang="de-DE" sz="1800" b="0" kern="0" dirty="0">
                <a:solidFill>
                  <a:srgbClr val="0070C0"/>
                </a:solidFill>
                <a:latin typeface="Arial" panose="020B0604020202020204" pitchFamily="34" charset="0"/>
                <a:ea typeface="Arial Unicode MS"/>
                <a:hlinkClick r:id="rId7">
                  <a:extLst>
                    <a:ext uri="{A12FA001-AC4F-418D-AE19-62706E023703}">
                      <ahyp:hlinkClr xmlns:ahyp="http://schemas.microsoft.com/office/drawing/2018/hyperlinkcolor" val="tx"/>
                    </a:ext>
                  </a:extLst>
                </a:hlinkClick>
              </a:rPr>
              <a:t>vweitz@horvath-partners.com</a:t>
            </a:r>
            <a:r>
              <a:rPr lang="de-DE" sz="1800" b="0" kern="0" dirty="0">
                <a:solidFill>
                  <a:srgbClr val="0070C0"/>
                </a:solidFill>
                <a:latin typeface="Arial" panose="020B0604020202020204" pitchFamily="34" charset="0"/>
                <a:ea typeface="Arial Unicode MS"/>
              </a:rPr>
              <a:t> </a:t>
            </a:r>
            <a:r>
              <a:rPr lang="de-DE" sz="1800" b="0" kern="0" dirty="0">
                <a:solidFill>
                  <a:srgbClr val="000000"/>
                </a:solidFill>
                <a:latin typeface="Arial" panose="020B0604020202020204" pitchFamily="34" charset="0"/>
                <a:ea typeface="Arial Unicode MS"/>
              </a:rPr>
              <a:t>).</a:t>
            </a:r>
            <a:endParaRPr lang="de-DE" b="0" kern="0" dirty="0"/>
          </a:p>
        </p:txBody>
      </p:sp>
    </p:spTree>
    <p:extLst>
      <p:ext uri="{BB962C8B-B14F-4D97-AF65-F5344CB8AC3E}">
        <p14:creationId xmlns:p14="http://schemas.microsoft.com/office/powerpoint/2010/main" val="2560421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222E5-CF31-CEF9-FC7F-419E6DBFE53E}"/>
            </a:ext>
          </a:extLst>
        </p:cNvPr>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4200E3F1-549A-45C4-0643-9B6EA3530FC7}"/>
              </a:ext>
            </a:extLst>
          </p:cNvPr>
          <p:cNvGraphicFramePr>
            <a:graphicFrameLocks noChangeAspect="1"/>
          </p:cNvGraphicFramePr>
          <p:nvPr>
            <p:custDataLst>
              <p:tags r:id="rId2"/>
            </p:custDataLst>
          </p:nvPr>
        </p:nvGraphicFramePr>
        <p:xfrm>
          <a:off x="-7765814" y="-3335"/>
          <a:ext cx="3332" cy="3332"/>
        </p:xfrm>
        <a:graphic>
          <a:graphicData uri="http://schemas.openxmlformats.org/presentationml/2006/ole">
            <mc:AlternateContent xmlns:mc="http://schemas.openxmlformats.org/markup-compatibility/2006">
              <mc:Choice xmlns:v="urn:schemas-microsoft-com:vml" Requires="v">
                <p:oleObj name="think-cell Slide" r:id="rId41" imgW="344" imgH="345" progId="TCLayout.ActiveDocument.1">
                  <p:embed/>
                </p:oleObj>
              </mc:Choice>
              <mc:Fallback>
                <p:oleObj name="think-cell Slide" r:id="rId41" imgW="344" imgH="345" progId="TCLayout.ActiveDocument.1">
                  <p:embed/>
                  <p:pic>
                    <p:nvPicPr>
                      <p:cNvPr id="6" name="Objekt 5" hidden="1">
                        <a:extLst>
                          <a:ext uri="{FF2B5EF4-FFF2-40B4-BE49-F238E27FC236}">
                            <a16:creationId xmlns:a16="http://schemas.microsoft.com/office/drawing/2014/main" id="{4200E3F1-549A-45C4-0643-9B6EA3530FC7}"/>
                          </a:ext>
                        </a:extLst>
                      </p:cNvPr>
                      <p:cNvPicPr/>
                      <p:nvPr/>
                    </p:nvPicPr>
                    <p:blipFill>
                      <a:blip r:embed="rId42"/>
                      <a:stretch>
                        <a:fillRect/>
                      </a:stretch>
                    </p:blipFill>
                    <p:spPr>
                      <a:xfrm>
                        <a:off x="-7765814" y="-3335"/>
                        <a:ext cx="3332" cy="3332"/>
                      </a:xfrm>
                      <a:prstGeom prst="rect">
                        <a:avLst/>
                      </a:prstGeom>
                    </p:spPr>
                  </p:pic>
                </p:oleObj>
              </mc:Fallback>
            </mc:AlternateContent>
          </a:graphicData>
        </a:graphic>
      </p:graphicFrame>
      <p:cxnSp>
        <p:nvCxnSpPr>
          <p:cNvPr id="80" name="Gerader Verbinder 79">
            <a:extLst>
              <a:ext uri="{FF2B5EF4-FFF2-40B4-BE49-F238E27FC236}">
                <a16:creationId xmlns:a16="http://schemas.microsoft.com/office/drawing/2014/main" id="{44B74121-3FDC-4571-4898-5A2D8631A6F5}"/>
              </a:ext>
            </a:extLst>
          </p:cNvPr>
          <p:cNvCxnSpPr>
            <a:cxnSpLocks/>
            <a:stCxn id="499" idx="4"/>
            <a:endCxn id="512" idx="0"/>
          </p:cNvCxnSpPr>
          <p:nvPr/>
        </p:nvCxnSpPr>
        <p:spPr bwMode="auto">
          <a:xfrm flipH="1">
            <a:off x="6793599" y="1664494"/>
            <a:ext cx="324464"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79" name="Gerader Verbinder 78">
            <a:extLst>
              <a:ext uri="{FF2B5EF4-FFF2-40B4-BE49-F238E27FC236}">
                <a16:creationId xmlns:a16="http://schemas.microsoft.com/office/drawing/2014/main" id="{BA1B93FA-9EB6-3AFD-BB73-B92CC7038241}"/>
              </a:ext>
            </a:extLst>
          </p:cNvPr>
          <p:cNvCxnSpPr>
            <a:stCxn id="15" idx="4"/>
            <a:endCxn id="499" idx="0"/>
          </p:cNvCxnSpPr>
          <p:nvPr/>
        </p:nvCxnSpPr>
        <p:spPr bwMode="auto">
          <a:xfrm>
            <a:off x="6900287" y="1205401"/>
            <a:ext cx="217776"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2" name="Gerader Verbinder 1">
            <a:extLst>
              <a:ext uri="{FF2B5EF4-FFF2-40B4-BE49-F238E27FC236}">
                <a16:creationId xmlns:a16="http://schemas.microsoft.com/office/drawing/2014/main" id="{581BE043-D154-DE0E-CA2C-E4920DE7B590}"/>
              </a:ext>
            </a:extLst>
          </p:cNvPr>
          <p:cNvCxnSpPr>
            <a:cxnSpLocks/>
            <a:stCxn id="512" idx="4"/>
            <a:endCxn id="523" idx="0"/>
          </p:cNvCxnSpPr>
          <p:nvPr/>
        </p:nvCxnSpPr>
        <p:spPr bwMode="auto">
          <a:xfrm>
            <a:off x="6793599" y="2123587"/>
            <a:ext cx="58992"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4" name="Gerader Verbinder 3">
            <a:extLst>
              <a:ext uri="{FF2B5EF4-FFF2-40B4-BE49-F238E27FC236}">
                <a16:creationId xmlns:a16="http://schemas.microsoft.com/office/drawing/2014/main" id="{B2C96D5E-19E0-0737-1809-13CDEA67B9BC}"/>
              </a:ext>
            </a:extLst>
          </p:cNvPr>
          <p:cNvCxnSpPr>
            <a:cxnSpLocks/>
            <a:stCxn id="523" idx="4"/>
            <a:endCxn id="531" idx="0"/>
          </p:cNvCxnSpPr>
          <p:nvPr/>
        </p:nvCxnSpPr>
        <p:spPr bwMode="auto">
          <a:xfrm>
            <a:off x="6852591" y="2582680"/>
            <a:ext cx="206476"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5" name="Gerader Verbinder 4">
            <a:extLst>
              <a:ext uri="{FF2B5EF4-FFF2-40B4-BE49-F238E27FC236}">
                <a16:creationId xmlns:a16="http://schemas.microsoft.com/office/drawing/2014/main" id="{B809E157-7398-E686-8435-46ACA74474DA}"/>
              </a:ext>
            </a:extLst>
          </p:cNvPr>
          <p:cNvCxnSpPr>
            <a:cxnSpLocks/>
            <a:stCxn id="539" idx="0"/>
            <a:endCxn id="531" idx="4"/>
          </p:cNvCxnSpPr>
          <p:nvPr/>
        </p:nvCxnSpPr>
        <p:spPr bwMode="auto">
          <a:xfrm flipV="1">
            <a:off x="6783767" y="3041773"/>
            <a:ext cx="275300"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17" name="Gerader Verbinder 16">
            <a:extLst>
              <a:ext uri="{FF2B5EF4-FFF2-40B4-BE49-F238E27FC236}">
                <a16:creationId xmlns:a16="http://schemas.microsoft.com/office/drawing/2014/main" id="{953108DA-5758-FE09-5420-6AFC82032543}"/>
              </a:ext>
            </a:extLst>
          </p:cNvPr>
          <p:cNvCxnSpPr>
            <a:cxnSpLocks/>
            <a:stCxn id="547" idx="0"/>
            <a:endCxn id="539" idx="4"/>
          </p:cNvCxnSpPr>
          <p:nvPr/>
        </p:nvCxnSpPr>
        <p:spPr bwMode="auto">
          <a:xfrm flipV="1">
            <a:off x="6773935" y="3500866"/>
            <a:ext cx="9832"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18" name="Gerader Verbinder 17">
            <a:extLst>
              <a:ext uri="{FF2B5EF4-FFF2-40B4-BE49-F238E27FC236}">
                <a16:creationId xmlns:a16="http://schemas.microsoft.com/office/drawing/2014/main" id="{04314BE8-11A7-05D5-B403-44C1AB1A0E28}"/>
              </a:ext>
            </a:extLst>
          </p:cNvPr>
          <p:cNvCxnSpPr>
            <a:cxnSpLocks/>
            <a:stCxn id="547" idx="4"/>
            <a:endCxn id="555" idx="0"/>
          </p:cNvCxnSpPr>
          <p:nvPr/>
        </p:nvCxnSpPr>
        <p:spPr bwMode="auto">
          <a:xfrm>
            <a:off x="6773935" y="3959959"/>
            <a:ext cx="285128"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19" name="Gerader Verbinder 18">
            <a:extLst>
              <a:ext uri="{FF2B5EF4-FFF2-40B4-BE49-F238E27FC236}">
                <a16:creationId xmlns:a16="http://schemas.microsoft.com/office/drawing/2014/main" id="{C000CE6A-6701-4DE7-C802-DAC6A6C265CE}"/>
              </a:ext>
            </a:extLst>
          </p:cNvPr>
          <p:cNvCxnSpPr>
            <a:cxnSpLocks/>
            <a:stCxn id="555" idx="4"/>
            <a:endCxn id="563" idx="0"/>
          </p:cNvCxnSpPr>
          <p:nvPr/>
        </p:nvCxnSpPr>
        <p:spPr bwMode="auto">
          <a:xfrm flipH="1">
            <a:off x="6803431" y="4419052"/>
            <a:ext cx="255632"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26" name="Gerader Verbinder 25">
            <a:extLst>
              <a:ext uri="{FF2B5EF4-FFF2-40B4-BE49-F238E27FC236}">
                <a16:creationId xmlns:a16="http://schemas.microsoft.com/office/drawing/2014/main" id="{8E0B1F08-81CE-8F80-7708-828465E275A2}"/>
              </a:ext>
            </a:extLst>
          </p:cNvPr>
          <p:cNvCxnSpPr>
            <a:cxnSpLocks/>
            <a:stCxn id="563" idx="4"/>
            <a:endCxn id="571" idx="0"/>
          </p:cNvCxnSpPr>
          <p:nvPr/>
        </p:nvCxnSpPr>
        <p:spPr bwMode="auto">
          <a:xfrm>
            <a:off x="6803431" y="4878145"/>
            <a:ext cx="9832"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27" name="Gerader Verbinder 26">
            <a:extLst>
              <a:ext uri="{FF2B5EF4-FFF2-40B4-BE49-F238E27FC236}">
                <a16:creationId xmlns:a16="http://schemas.microsoft.com/office/drawing/2014/main" id="{AA90A8ED-FC38-0CCD-83D1-3186C6EE4EDC}"/>
              </a:ext>
            </a:extLst>
          </p:cNvPr>
          <p:cNvCxnSpPr>
            <a:cxnSpLocks/>
            <a:stCxn id="67" idx="0"/>
            <a:endCxn id="571" idx="4"/>
          </p:cNvCxnSpPr>
          <p:nvPr/>
        </p:nvCxnSpPr>
        <p:spPr bwMode="auto">
          <a:xfrm flipH="1" flipV="1">
            <a:off x="6813263" y="5337238"/>
            <a:ext cx="422785" cy="279093"/>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28" name="Gerader Verbinder 27">
            <a:extLst>
              <a:ext uri="{FF2B5EF4-FFF2-40B4-BE49-F238E27FC236}">
                <a16:creationId xmlns:a16="http://schemas.microsoft.com/office/drawing/2014/main" id="{7A0AE6D1-2061-4CD1-61C1-0C3F09001F62}"/>
              </a:ext>
            </a:extLst>
          </p:cNvPr>
          <p:cNvCxnSpPr>
            <a:cxnSpLocks/>
            <a:stCxn id="75" idx="0"/>
            <a:endCxn id="67" idx="4"/>
          </p:cNvCxnSpPr>
          <p:nvPr/>
        </p:nvCxnSpPr>
        <p:spPr bwMode="auto">
          <a:xfrm flipV="1">
            <a:off x="6803432" y="5796331"/>
            <a:ext cx="432616" cy="279097"/>
          </a:xfrm>
          <a:prstGeom prst="line">
            <a:avLst/>
          </a:prstGeom>
          <a:ln w="12700">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40" name="Gerader Verbinder 39">
            <a:extLst>
              <a:ext uri="{FF2B5EF4-FFF2-40B4-BE49-F238E27FC236}">
                <a16:creationId xmlns:a16="http://schemas.microsoft.com/office/drawing/2014/main" id="{04B68B28-A35B-DD26-9892-0702AB0D46DB}"/>
              </a:ext>
            </a:extLst>
          </p:cNvPr>
          <p:cNvCxnSpPr>
            <a:cxnSpLocks/>
            <a:stCxn id="456" idx="4"/>
            <a:endCxn id="497" idx="0"/>
          </p:cNvCxnSpPr>
          <p:nvPr/>
        </p:nvCxnSpPr>
        <p:spPr bwMode="auto">
          <a:xfrm flipH="1">
            <a:off x="8166712" y="1205401"/>
            <a:ext cx="58989"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43" name="Gerader Verbinder 42">
            <a:extLst>
              <a:ext uri="{FF2B5EF4-FFF2-40B4-BE49-F238E27FC236}">
                <a16:creationId xmlns:a16="http://schemas.microsoft.com/office/drawing/2014/main" id="{0D5CD9A8-A330-8096-F600-AD9CF84AC8EC}"/>
              </a:ext>
            </a:extLst>
          </p:cNvPr>
          <p:cNvCxnSpPr>
            <a:cxnSpLocks/>
            <a:stCxn id="497" idx="4"/>
            <a:endCxn id="508" idx="0"/>
          </p:cNvCxnSpPr>
          <p:nvPr/>
        </p:nvCxnSpPr>
        <p:spPr bwMode="auto">
          <a:xfrm flipH="1">
            <a:off x="8009395" y="1664494"/>
            <a:ext cx="157317"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46" name="Gerader Verbinder 45">
            <a:extLst>
              <a:ext uri="{FF2B5EF4-FFF2-40B4-BE49-F238E27FC236}">
                <a16:creationId xmlns:a16="http://schemas.microsoft.com/office/drawing/2014/main" id="{4643CBA6-D930-FD45-2E46-47E71C6601DE}"/>
              </a:ext>
            </a:extLst>
          </p:cNvPr>
          <p:cNvCxnSpPr>
            <a:cxnSpLocks/>
            <a:stCxn id="508" idx="4"/>
            <a:endCxn id="521" idx="0"/>
          </p:cNvCxnSpPr>
          <p:nvPr/>
        </p:nvCxnSpPr>
        <p:spPr bwMode="auto">
          <a:xfrm>
            <a:off x="8009395" y="2123587"/>
            <a:ext cx="0"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47" name="Gerader Verbinder 46">
            <a:extLst>
              <a:ext uri="{FF2B5EF4-FFF2-40B4-BE49-F238E27FC236}">
                <a16:creationId xmlns:a16="http://schemas.microsoft.com/office/drawing/2014/main" id="{5F467919-7F10-9C2B-F89A-850F63CE3F6C}"/>
              </a:ext>
            </a:extLst>
          </p:cNvPr>
          <p:cNvCxnSpPr>
            <a:cxnSpLocks/>
            <a:stCxn id="521" idx="4"/>
            <a:endCxn id="529" idx="0"/>
          </p:cNvCxnSpPr>
          <p:nvPr/>
        </p:nvCxnSpPr>
        <p:spPr bwMode="auto">
          <a:xfrm>
            <a:off x="8009395" y="2582680"/>
            <a:ext cx="117984"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48" name="Gerader Verbinder 47">
            <a:extLst>
              <a:ext uri="{FF2B5EF4-FFF2-40B4-BE49-F238E27FC236}">
                <a16:creationId xmlns:a16="http://schemas.microsoft.com/office/drawing/2014/main" id="{AD159EC6-F7AF-F23D-F67F-655A3ABCEA6D}"/>
              </a:ext>
            </a:extLst>
          </p:cNvPr>
          <p:cNvCxnSpPr>
            <a:cxnSpLocks/>
            <a:stCxn id="529" idx="4"/>
            <a:endCxn id="537" idx="0"/>
          </p:cNvCxnSpPr>
          <p:nvPr/>
        </p:nvCxnSpPr>
        <p:spPr bwMode="auto">
          <a:xfrm flipH="1">
            <a:off x="7930738" y="3041773"/>
            <a:ext cx="196641"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58" name="Gerader Verbinder 57">
            <a:extLst>
              <a:ext uri="{FF2B5EF4-FFF2-40B4-BE49-F238E27FC236}">
                <a16:creationId xmlns:a16="http://schemas.microsoft.com/office/drawing/2014/main" id="{53A70A65-9139-EC13-049C-0CF5D29BA909}"/>
              </a:ext>
            </a:extLst>
          </p:cNvPr>
          <p:cNvCxnSpPr>
            <a:cxnSpLocks/>
            <a:stCxn id="537" idx="4"/>
            <a:endCxn id="545" idx="0"/>
          </p:cNvCxnSpPr>
          <p:nvPr/>
        </p:nvCxnSpPr>
        <p:spPr bwMode="auto">
          <a:xfrm>
            <a:off x="7930738" y="3500866"/>
            <a:ext cx="9833"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59" name="Gerader Verbinder 58">
            <a:extLst>
              <a:ext uri="{FF2B5EF4-FFF2-40B4-BE49-F238E27FC236}">
                <a16:creationId xmlns:a16="http://schemas.microsoft.com/office/drawing/2014/main" id="{F4195C3E-EF75-EBE7-0A43-D11938517C83}"/>
              </a:ext>
            </a:extLst>
          </p:cNvPr>
          <p:cNvCxnSpPr>
            <a:cxnSpLocks/>
            <a:stCxn id="545" idx="4"/>
            <a:endCxn id="553" idx="0"/>
          </p:cNvCxnSpPr>
          <p:nvPr/>
        </p:nvCxnSpPr>
        <p:spPr bwMode="auto">
          <a:xfrm>
            <a:off x="7940571" y="3959959"/>
            <a:ext cx="245802"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60" name="Gerader Verbinder 59">
            <a:extLst>
              <a:ext uri="{FF2B5EF4-FFF2-40B4-BE49-F238E27FC236}">
                <a16:creationId xmlns:a16="http://schemas.microsoft.com/office/drawing/2014/main" id="{8D90DEE5-6E6C-2A55-79D5-6D6D978BC428}"/>
              </a:ext>
            </a:extLst>
          </p:cNvPr>
          <p:cNvCxnSpPr>
            <a:cxnSpLocks/>
            <a:stCxn id="561" idx="0"/>
            <a:endCxn id="553" idx="4"/>
          </p:cNvCxnSpPr>
          <p:nvPr/>
        </p:nvCxnSpPr>
        <p:spPr bwMode="auto">
          <a:xfrm flipV="1">
            <a:off x="8107715" y="4419052"/>
            <a:ext cx="78658"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451" name="Gerader Verbinder 450">
            <a:extLst>
              <a:ext uri="{FF2B5EF4-FFF2-40B4-BE49-F238E27FC236}">
                <a16:creationId xmlns:a16="http://schemas.microsoft.com/office/drawing/2014/main" id="{56A25079-B67C-4F08-D2A0-06DAE064887D}"/>
              </a:ext>
            </a:extLst>
          </p:cNvPr>
          <p:cNvCxnSpPr>
            <a:cxnSpLocks/>
            <a:stCxn id="569" idx="0"/>
            <a:endCxn id="561" idx="4"/>
          </p:cNvCxnSpPr>
          <p:nvPr/>
        </p:nvCxnSpPr>
        <p:spPr bwMode="auto">
          <a:xfrm flipH="1" flipV="1">
            <a:off x="8107715" y="4878145"/>
            <a:ext cx="196641"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452" name="Gerader Verbinder 451">
            <a:extLst>
              <a:ext uri="{FF2B5EF4-FFF2-40B4-BE49-F238E27FC236}">
                <a16:creationId xmlns:a16="http://schemas.microsoft.com/office/drawing/2014/main" id="{73014741-E02E-130B-A514-AB7D7297439D}"/>
              </a:ext>
            </a:extLst>
          </p:cNvPr>
          <p:cNvCxnSpPr>
            <a:cxnSpLocks/>
            <a:stCxn id="65" idx="0"/>
            <a:endCxn id="569" idx="4"/>
          </p:cNvCxnSpPr>
          <p:nvPr/>
        </p:nvCxnSpPr>
        <p:spPr bwMode="auto">
          <a:xfrm flipV="1">
            <a:off x="8156877" y="5337238"/>
            <a:ext cx="147479" cy="279093"/>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cxnSp>
        <p:nvCxnSpPr>
          <p:cNvPr id="454" name="Gerader Verbinder 453">
            <a:extLst>
              <a:ext uri="{FF2B5EF4-FFF2-40B4-BE49-F238E27FC236}">
                <a16:creationId xmlns:a16="http://schemas.microsoft.com/office/drawing/2014/main" id="{0437ECDB-5E2F-D2A0-124D-32FE077F8E3F}"/>
              </a:ext>
            </a:extLst>
          </p:cNvPr>
          <p:cNvCxnSpPr>
            <a:cxnSpLocks/>
            <a:stCxn id="73" idx="0"/>
            <a:endCxn id="65" idx="4"/>
          </p:cNvCxnSpPr>
          <p:nvPr/>
        </p:nvCxnSpPr>
        <p:spPr bwMode="auto">
          <a:xfrm flipH="1" flipV="1">
            <a:off x="8156877" y="5796331"/>
            <a:ext cx="98325" cy="279097"/>
          </a:xfrm>
          <a:prstGeom prst="line">
            <a:avLst/>
          </a:prstGeom>
          <a:ln w="12700">
            <a:solidFill>
              <a:schemeClr val="accent1"/>
            </a:solidFill>
            <a:headEnd type="none" w="med" len="med"/>
            <a:tailEnd type="none" w="med" len="med"/>
          </a:ln>
          <a:effectLst/>
        </p:spPr>
        <p:style>
          <a:lnRef idx="2">
            <a:schemeClr val="accent3"/>
          </a:lnRef>
          <a:fillRef idx="0">
            <a:schemeClr val="accent3"/>
          </a:fillRef>
          <a:effectRef idx="1">
            <a:schemeClr val="accent3"/>
          </a:effectRef>
          <a:fontRef idx="minor">
            <a:schemeClr val="tx1"/>
          </a:fontRef>
        </p:style>
      </p:cxnSp>
      <p:sp>
        <p:nvSpPr>
          <p:cNvPr id="3" name="Slide Number Placeholder 2">
            <a:extLst>
              <a:ext uri="{FF2B5EF4-FFF2-40B4-BE49-F238E27FC236}">
                <a16:creationId xmlns:a16="http://schemas.microsoft.com/office/drawing/2014/main" id="{90BBB7D7-0E3B-2BC4-CC93-84546BA169C8}"/>
              </a:ext>
            </a:extLst>
          </p:cNvPr>
          <p:cNvSpPr>
            <a:spLocks noGrp="1"/>
          </p:cNvSpPr>
          <p:nvPr>
            <p:ph type="sldNum" sz="quarter" idx="4294967295"/>
          </p:nvPr>
        </p:nvSpPr>
        <p:spPr bwMode="gray">
          <a:xfrm>
            <a:off x="0" y="10056851"/>
            <a:ext cx="76944" cy="166649"/>
          </a:xfrm>
        </p:spPr>
        <p:txBody>
          <a:bodyPr/>
          <a:lstStyle/>
          <a:p>
            <a:pPr>
              <a:defRPr/>
            </a:pPr>
            <a:fld id="{916336A2-5EB4-4EC1-953B-D9D538DF092C}" type="slidenum">
              <a:rPr lang="de-DE" smtClean="0"/>
              <a:pPr>
                <a:defRPr/>
              </a:pPr>
              <a:t>2</a:t>
            </a:fld>
            <a:endParaRPr lang="de-DE" dirty="0"/>
          </a:p>
        </p:txBody>
      </p:sp>
      <p:sp>
        <p:nvSpPr>
          <p:cNvPr id="8" name="Rechteck 7">
            <a:extLst>
              <a:ext uri="{FF2B5EF4-FFF2-40B4-BE49-F238E27FC236}">
                <a16:creationId xmlns:a16="http://schemas.microsoft.com/office/drawing/2014/main" id="{727EA224-462D-9845-9F0D-4C31D49A9BA1}"/>
              </a:ext>
            </a:extLst>
          </p:cNvPr>
          <p:cNvSpPr/>
          <p:nvPr/>
        </p:nvSpPr>
        <p:spPr bwMode="auto">
          <a:xfrm>
            <a:off x="200025" y="523227"/>
            <a:ext cx="5015182"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72000" tIns="72000" rIns="72000" bIns="72000" numCol="1" rtlCol="0" anchor="t" anchorCtr="0" compatLnSpc="1">
            <a:prstTxWarp prst="textNoShape">
              <a:avLst/>
            </a:prstTxWarp>
          </a:bodyPr>
          <a:lstStyle/>
          <a:p>
            <a:pPr marL="1588" algn="l" defTabSz="857250" fontAlgn="base">
              <a:spcBef>
                <a:spcPct val="40000"/>
              </a:spcBef>
              <a:spcAft>
                <a:spcPct val="0"/>
              </a:spcAft>
              <a:buClr>
                <a:schemeClr val="accent1"/>
              </a:buClr>
              <a:buSzPct val="70000"/>
            </a:pPr>
            <a:r>
              <a:rPr lang="de-DE" sz="1200" b="1" dirty="0"/>
              <a:t>Frage</a:t>
            </a:r>
          </a:p>
        </p:txBody>
      </p:sp>
      <p:sp>
        <p:nvSpPr>
          <p:cNvPr id="9" name="Rechteck 8">
            <a:extLst>
              <a:ext uri="{FF2B5EF4-FFF2-40B4-BE49-F238E27FC236}">
                <a16:creationId xmlns:a16="http://schemas.microsoft.com/office/drawing/2014/main" id="{817C9E55-DB3E-1A46-AE90-019C141FF29C}"/>
              </a:ext>
            </a:extLst>
          </p:cNvPr>
          <p:cNvSpPr/>
          <p:nvPr/>
        </p:nvSpPr>
        <p:spPr bwMode="auto">
          <a:xfrm>
            <a:off x="5392238" y="523227"/>
            <a:ext cx="4245808"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72000" tIns="72000" rIns="72000" bIns="72000" numCol="1" rtlCol="0" anchor="t" anchorCtr="0" compatLnSpc="1">
            <a:prstTxWarp prst="textNoShape">
              <a:avLst/>
            </a:prstTxWarp>
          </a:bodyPr>
          <a:lstStyle/>
          <a:p>
            <a:pPr marL="1588" algn="l" defTabSz="857250" fontAlgn="base">
              <a:spcBef>
                <a:spcPct val="40000"/>
              </a:spcBef>
              <a:spcAft>
                <a:spcPct val="0"/>
              </a:spcAft>
              <a:buClr>
                <a:schemeClr val="accent1"/>
              </a:buClr>
              <a:buSzPct val="70000"/>
            </a:pPr>
            <a:r>
              <a:rPr lang="de-DE" sz="1200" b="1" dirty="0"/>
              <a:t>Bewertung</a:t>
            </a:r>
          </a:p>
        </p:txBody>
      </p:sp>
      <p:sp>
        <p:nvSpPr>
          <p:cNvPr id="132" name="TextBox 39">
            <a:extLst>
              <a:ext uri="{FF2B5EF4-FFF2-40B4-BE49-F238E27FC236}">
                <a16:creationId xmlns:a16="http://schemas.microsoft.com/office/drawing/2014/main" id="{88BF1740-4AC2-9766-0AE0-098FCC1F4A21}"/>
              </a:ext>
            </a:extLst>
          </p:cNvPr>
          <p:cNvSpPr txBox="1">
            <a:spLocks/>
          </p:cNvSpPr>
          <p:nvPr>
            <p:custDataLst>
              <p:tags r:id="rId3"/>
            </p:custDataLst>
          </p:nvPr>
        </p:nvSpPr>
        <p:spPr bwMode="gray">
          <a:xfrm>
            <a:off x="5392239" y="953819"/>
            <a:ext cx="1009268"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Nicht transparent</a:t>
            </a:r>
          </a:p>
        </p:txBody>
      </p:sp>
      <p:cxnSp>
        <p:nvCxnSpPr>
          <p:cNvPr id="453" name="Gerader Verbinder 452">
            <a:extLst>
              <a:ext uri="{FF2B5EF4-FFF2-40B4-BE49-F238E27FC236}">
                <a16:creationId xmlns:a16="http://schemas.microsoft.com/office/drawing/2014/main" id="{49560157-43C2-E325-8828-291C49C4D66F}"/>
              </a:ext>
            </a:extLst>
          </p:cNvPr>
          <p:cNvCxnSpPr>
            <a:cxnSpLocks/>
          </p:cNvCxnSpPr>
          <p:nvPr/>
        </p:nvCxnSpPr>
        <p:spPr bwMode="gray">
          <a:xfrm>
            <a:off x="6516042" y="1115401"/>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456" name="Ellipse 455">
            <a:extLst>
              <a:ext uri="{FF2B5EF4-FFF2-40B4-BE49-F238E27FC236}">
                <a16:creationId xmlns:a16="http://schemas.microsoft.com/office/drawing/2014/main" id="{E6A659D2-1DD9-2646-E093-E6EC454198DF}"/>
              </a:ext>
            </a:extLst>
          </p:cNvPr>
          <p:cNvSpPr>
            <a:spLocks/>
          </p:cNvSpPr>
          <p:nvPr/>
        </p:nvSpPr>
        <p:spPr bwMode="gray">
          <a:xfrm>
            <a:off x="8135701" y="1025401"/>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124" name="Rectangle 182">
            <a:extLst>
              <a:ext uri="{FF2B5EF4-FFF2-40B4-BE49-F238E27FC236}">
                <a16:creationId xmlns:a16="http://schemas.microsoft.com/office/drawing/2014/main" id="{1ED9A9DF-54FD-BE70-8671-C13B707494F2}"/>
              </a:ext>
            </a:extLst>
          </p:cNvPr>
          <p:cNvSpPr txBox="1">
            <a:spLocks/>
          </p:cNvSpPr>
          <p:nvPr>
            <p:custDataLst>
              <p:tags r:id="rId4"/>
            </p:custDataLst>
          </p:nvPr>
        </p:nvSpPr>
        <p:spPr bwMode="gray">
          <a:xfrm>
            <a:off x="602559" y="953819"/>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Sind die Annahmen, auf denen Ihre strategische Planung basiert, nachvollziehbar, konsistent, dokumentiert und damit transparent?</a:t>
            </a:r>
          </a:p>
        </p:txBody>
      </p:sp>
      <p:sp>
        <p:nvSpPr>
          <p:cNvPr id="15" name="Ellipse 14">
            <a:extLst>
              <a:ext uri="{FF2B5EF4-FFF2-40B4-BE49-F238E27FC236}">
                <a16:creationId xmlns:a16="http://schemas.microsoft.com/office/drawing/2014/main" id="{0B01BDDE-35C7-6055-464F-7636E8510F64}"/>
              </a:ext>
            </a:extLst>
          </p:cNvPr>
          <p:cNvSpPr>
            <a:spLocks/>
          </p:cNvSpPr>
          <p:nvPr/>
        </p:nvSpPr>
        <p:spPr bwMode="gray">
          <a:xfrm>
            <a:off x="6810287" y="1025401"/>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14" name="TextBox 39">
            <a:extLst>
              <a:ext uri="{FF2B5EF4-FFF2-40B4-BE49-F238E27FC236}">
                <a16:creationId xmlns:a16="http://schemas.microsoft.com/office/drawing/2014/main" id="{B2144A3F-7F0F-57E7-B55D-E30351E1A170}"/>
              </a:ext>
            </a:extLst>
          </p:cNvPr>
          <p:cNvSpPr txBox="1">
            <a:spLocks/>
          </p:cNvSpPr>
          <p:nvPr>
            <p:custDataLst>
              <p:tags r:id="rId5"/>
            </p:custDataLst>
          </p:nvPr>
        </p:nvSpPr>
        <p:spPr bwMode="gray">
          <a:xfrm>
            <a:off x="8667730" y="953819"/>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Vollumfänglich transparent</a:t>
            </a:r>
          </a:p>
        </p:txBody>
      </p:sp>
      <p:sp>
        <p:nvSpPr>
          <p:cNvPr id="492" name="Rechteck 491">
            <a:extLst>
              <a:ext uri="{FF2B5EF4-FFF2-40B4-BE49-F238E27FC236}">
                <a16:creationId xmlns:a16="http://schemas.microsoft.com/office/drawing/2014/main" id="{C7D8F023-4BA1-27D6-6ACD-5396BDD43024}"/>
              </a:ext>
            </a:extLst>
          </p:cNvPr>
          <p:cNvSpPr/>
          <p:nvPr/>
        </p:nvSpPr>
        <p:spPr bwMode="auto">
          <a:xfrm>
            <a:off x="200025" y="953819"/>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solidFill>
                  <a:schemeClr val="lt1"/>
                </a:solidFill>
              </a:rPr>
              <a:t>1</a:t>
            </a:r>
          </a:p>
        </p:txBody>
      </p:sp>
      <p:sp>
        <p:nvSpPr>
          <p:cNvPr id="495" name="TextBox 39">
            <a:extLst>
              <a:ext uri="{FF2B5EF4-FFF2-40B4-BE49-F238E27FC236}">
                <a16:creationId xmlns:a16="http://schemas.microsoft.com/office/drawing/2014/main" id="{CE566DB8-11D9-1DF7-2F28-253F01A0E1D0}"/>
              </a:ext>
            </a:extLst>
          </p:cNvPr>
          <p:cNvSpPr txBox="1">
            <a:spLocks/>
          </p:cNvSpPr>
          <p:nvPr>
            <p:custDataLst>
              <p:tags r:id="rId6"/>
            </p:custDataLst>
          </p:nvPr>
        </p:nvSpPr>
        <p:spPr bwMode="gray">
          <a:xfrm>
            <a:off x="5392239" y="1412912"/>
            <a:ext cx="1009268"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Nicht quantifiziert</a:t>
            </a:r>
          </a:p>
        </p:txBody>
      </p:sp>
      <p:cxnSp>
        <p:nvCxnSpPr>
          <p:cNvPr id="496" name="Gerader Verbinder 495">
            <a:extLst>
              <a:ext uri="{FF2B5EF4-FFF2-40B4-BE49-F238E27FC236}">
                <a16:creationId xmlns:a16="http://schemas.microsoft.com/office/drawing/2014/main" id="{9DA2CDD7-D296-0342-CA95-D7DCDED2AD2C}"/>
              </a:ext>
            </a:extLst>
          </p:cNvPr>
          <p:cNvCxnSpPr>
            <a:cxnSpLocks/>
          </p:cNvCxnSpPr>
          <p:nvPr/>
        </p:nvCxnSpPr>
        <p:spPr bwMode="gray">
          <a:xfrm>
            <a:off x="6516042" y="1574494"/>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497" name="Ellipse 496">
            <a:extLst>
              <a:ext uri="{FF2B5EF4-FFF2-40B4-BE49-F238E27FC236}">
                <a16:creationId xmlns:a16="http://schemas.microsoft.com/office/drawing/2014/main" id="{EE7AED02-E298-83EB-4A1A-C711EC7B4274}"/>
              </a:ext>
            </a:extLst>
          </p:cNvPr>
          <p:cNvSpPr>
            <a:spLocks/>
          </p:cNvSpPr>
          <p:nvPr/>
        </p:nvSpPr>
        <p:spPr bwMode="gray">
          <a:xfrm>
            <a:off x="8076712" y="1484494"/>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498" name="Rectangle 182">
            <a:extLst>
              <a:ext uri="{FF2B5EF4-FFF2-40B4-BE49-F238E27FC236}">
                <a16:creationId xmlns:a16="http://schemas.microsoft.com/office/drawing/2014/main" id="{B09AA2A7-2CD8-9294-6900-EAAE758C99ED}"/>
              </a:ext>
            </a:extLst>
          </p:cNvPr>
          <p:cNvSpPr txBox="1">
            <a:spLocks/>
          </p:cNvSpPr>
          <p:nvPr>
            <p:custDataLst>
              <p:tags r:id="rId7"/>
            </p:custDataLst>
          </p:nvPr>
        </p:nvSpPr>
        <p:spPr bwMode="gray">
          <a:xfrm>
            <a:off x="602559" y="1412912"/>
            <a:ext cx="4500383"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Ist Ihre Unternehmensstrategie in konkrete, messbare quantitative Zielgrößen und Meilensteine überführt?</a:t>
            </a:r>
          </a:p>
        </p:txBody>
      </p:sp>
      <p:sp>
        <p:nvSpPr>
          <p:cNvPr id="499" name="Ellipse 498">
            <a:extLst>
              <a:ext uri="{FF2B5EF4-FFF2-40B4-BE49-F238E27FC236}">
                <a16:creationId xmlns:a16="http://schemas.microsoft.com/office/drawing/2014/main" id="{D901D699-1A1D-A22F-07E6-692213F19BAB}"/>
              </a:ext>
            </a:extLst>
          </p:cNvPr>
          <p:cNvSpPr>
            <a:spLocks/>
          </p:cNvSpPr>
          <p:nvPr/>
        </p:nvSpPr>
        <p:spPr bwMode="gray">
          <a:xfrm>
            <a:off x="7028063" y="1484494"/>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00" name="TextBox 39">
            <a:extLst>
              <a:ext uri="{FF2B5EF4-FFF2-40B4-BE49-F238E27FC236}">
                <a16:creationId xmlns:a16="http://schemas.microsoft.com/office/drawing/2014/main" id="{07E043FB-7950-5EAD-2326-0561D9A40782}"/>
              </a:ext>
            </a:extLst>
          </p:cNvPr>
          <p:cNvSpPr txBox="1">
            <a:spLocks/>
          </p:cNvSpPr>
          <p:nvPr>
            <p:custDataLst>
              <p:tags r:id="rId8"/>
            </p:custDataLst>
          </p:nvPr>
        </p:nvSpPr>
        <p:spPr bwMode="gray">
          <a:xfrm>
            <a:off x="8667730" y="1412912"/>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Vollumfänglich quantifiziert</a:t>
            </a:r>
          </a:p>
        </p:txBody>
      </p:sp>
      <p:sp>
        <p:nvSpPr>
          <p:cNvPr id="502" name="Rechteck 501">
            <a:extLst>
              <a:ext uri="{FF2B5EF4-FFF2-40B4-BE49-F238E27FC236}">
                <a16:creationId xmlns:a16="http://schemas.microsoft.com/office/drawing/2014/main" id="{82F24787-7FF7-61C0-941C-3EBCFB592430}"/>
              </a:ext>
            </a:extLst>
          </p:cNvPr>
          <p:cNvSpPr/>
          <p:nvPr/>
        </p:nvSpPr>
        <p:spPr bwMode="auto">
          <a:xfrm>
            <a:off x="200025" y="1412912"/>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2</a:t>
            </a:r>
            <a:endParaRPr lang="de-DE" sz="1200" b="1" dirty="0">
              <a:solidFill>
                <a:schemeClr val="lt1"/>
              </a:solidFill>
            </a:endParaRPr>
          </a:p>
        </p:txBody>
      </p:sp>
      <p:sp>
        <p:nvSpPr>
          <p:cNvPr id="505" name="TextBox 39">
            <a:extLst>
              <a:ext uri="{FF2B5EF4-FFF2-40B4-BE49-F238E27FC236}">
                <a16:creationId xmlns:a16="http://schemas.microsoft.com/office/drawing/2014/main" id="{A11C25D4-66AA-CF93-307A-21D42933B9F9}"/>
              </a:ext>
            </a:extLst>
          </p:cNvPr>
          <p:cNvSpPr txBox="1">
            <a:spLocks/>
          </p:cNvSpPr>
          <p:nvPr>
            <p:custDataLst>
              <p:tags r:id="rId9"/>
            </p:custDataLst>
          </p:nvPr>
        </p:nvSpPr>
        <p:spPr bwMode="gray">
          <a:xfrm>
            <a:off x="5392239" y="1872005"/>
            <a:ext cx="1009268"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Keine Business Cases</a:t>
            </a:r>
          </a:p>
        </p:txBody>
      </p:sp>
      <p:cxnSp>
        <p:nvCxnSpPr>
          <p:cNvPr id="507" name="Gerader Verbinder 506">
            <a:extLst>
              <a:ext uri="{FF2B5EF4-FFF2-40B4-BE49-F238E27FC236}">
                <a16:creationId xmlns:a16="http://schemas.microsoft.com/office/drawing/2014/main" id="{5EF74E25-5BB9-2960-95C7-E3A373780F43}"/>
              </a:ext>
            </a:extLst>
          </p:cNvPr>
          <p:cNvCxnSpPr>
            <a:cxnSpLocks/>
          </p:cNvCxnSpPr>
          <p:nvPr/>
        </p:nvCxnSpPr>
        <p:spPr bwMode="gray">
          <a:xfrm>
            <a:off x="6516042" y="2033587"/>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508" name="Ellipse 507">
            <a:extLst>
              <a:ext uri="{FF2B5EF4-FFF2-40B4-BE49-F238E27FC236}">
                <a16:creationId xmlns:a16="http://schemas.microsoft.com/office/drawing/2014/main" id="{0394C3B9-F305-1170-DCE2-11EB2FFD9BC0}"/>
              </a:ext>
            </a:extLst>
          </p:cNvPr>
          <p:cNvSpPr>
            <a:spLocks/>
          </p:cNvSpPr>
          <p:nvPr/>
        </p:nvSpPr>
        <p:spPr bwMode="gray">
          <a:xfrm>
            <a:off x="7919395" y="1943587"/>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10" name="Rectangle 182">
            <a:extLst>
              <a:ext uri="{FF2B5EF4-FFF2-40B4-BE49-F238E27FC236}">
                <a16:creationId xmlns:a16="http://schemas.microsoft.com/office/drawing/2014/main" id="{3EB44E97-571A-C960-6E7B-030AFA8697D0}"/>
              </a:ext>
            </a:extLst>
          </p:cNvPr>
          <p:cNvSpPr txBox="1">
            <a:spLocks/>
          </p:cNvSpPr>
          <p:nvPr>
            <p:custDataLst>
              <p:tags r:id="rId10"/>
            </p:custDataLst>
          </p:nvPr>
        </p:nvSpPr>
        <p:spPr bwMode="gray">
          <a:xfrm>
            <a:off x="602559" y="1872005"/>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Werden strategische Initiativen in einem strukturierten Business Case beschrieben (inkl. KPIs, Zeitrahmen, Ressourcen)?</a:t>
            </a:r>
          </a:p>
        </p:txBody>
      </p:sp>
      <p:sp>
        <p:nvSpPr>
          <p:cNvPr id="512" name="Ellipse 511">
            <a:extLst>
              <a:ext uri="{FF2B5EF4-FFF2-40B4-BE49-F238E27FC236}">
                <a16:creationId xmlns:a16="http://schemas.microsoft.com/office/drawing/2014/main" id="{E91514AE-E845-D032-0D9F-A897C6EB3B53}"/>
              </a:ext>
            </a:extLst>
          </p:cNvPr>
          <p:cNvSpPr>
            <a:spLocks/>
          </p:cNvSpPr>
          <p:nvPr/>
        </p:nvSpPr>
        <p:spPr bwMode="gray">
          <a:xfrm>
            <a:off x="6703599" y="1943587"/>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13" name="TextBox 39">
            <a:extLst>
              <a:ext uri="{FF2B5EF4-FFF2-40B4-BE49-F238E27FC236}">
                <a16:creationId xmlns:a16="http://schemas.microsoft.com/office/drawing/2014/main" id="{149C48B3-8998-1183-DE1F-FE9EC309FF56}"/>
              </a:ext>
            </a:extLst>
          </p:cNvPr>
          <p:cNvSpPr txBox="1">
            <a:spLocks/>
          </p:cNvSpPr>
          <p:nvPr>
            <p:custDataLst>
              <p:tags r:id="rId11"/>
            </p:custDataLst>
          </p:nvPr>
        </p:nvSpPr>
        <p:spPr bwMode="gray">
          <a:xfrm>
            <a:off x="8667730" y="1872005"/>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Business Cases im Einsatz</a:t>
            </a:r>
          </a:p>
        </p:txBody>
      </p:sp>
      <p:sp>
        <p:nvSpPr>
          <p:cNvPr id="515" name="Rechteck 514">
            <a:extLst>
              <a:ext uri="{FF2B5EF4-FFF2-40B4-BE49-F238E27FC236}">
                <a16:creationId xmlns:a16="http://schemas.microsoft.com/office/drawing/2014/main" id="{C8916EA7-4B95-2B67-153B-4316254323EC}"/>
              </a:ext>
            </a:extLst>
          </p:cNvPr>
          <p:cNvSpPr/>
          <p:nvPr/>
        </p:nvSpPr>
        <p:spPr bwMode="auto">
          <a:xfrm>
            <a:off x="200025" y="1872005"/>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3</a:t>
            </a:r>
            <a:endParaRPr lang="de-DE" sz="1200" b="1" dirty="0">
              <a:solidFill>
                <a:schemeClr val="lt1"/>
              </a:solidFill>
            </a:endParaRPr>
          </a:p>
        </p:txBody>
      </p:sp>
      <p:sp>
        <p:nvSpPr>
          <p:cNvPr id="518" name="TextBox 39">
            <a:extLst>
              <a:ext uri="{FF2B5EF4-FFF2-40B4-BE49-F238E27FC236}">
                <a16:creationId xmlns:a16="http://schemas.microsoft.com/office/drawing/2014/main" id="{BF491415-14A4-0186-B022-965DFA4339F5}"/>
              </a:ext>
            </a:extLst>
          </p:cNvPr>
          <p:cNvSpPr txBox="1">
            <a:spLocks/>
          </p:cNvSpPr>
          <p:nvPr>
            <p:custDataLst>
              <p:tags r:id="rId12"/>
            </p:custDataLst>
          </p:nvPr>
        </p:nvSpPr>
        <p:spPr bwMode="gray">
          <a:xfrm>
            <a:off x="5392239" y="2331098"/>
            <a:ext cx="1009268"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Nicht berücksichtigt</a:t>
            </a:r>
          </a:p>
        </p:txBody>
      </p:sp>
      <p:cxnSp>
        <p:nvCxnSpPr>
          <p:cNvPr id="520" name="Gerader Verbinder 519">
            <a:extLst>
              <a:ext uri="{FF2B5EF4-FFF2-40B4-BE49-F238E27FC236}">
                <a16:creationId xmlns:a16="http://schemas.microsoft.com/office/drawing/2014/main" id="{2F6A6770-0831-8F85-65DF-57D256C079C4}"/>
              </a:ext>
            </a:extLst>
          </p:cNvPr>
          <p:cNvCxnSpPr>
            <a:cxnSpLocks/>
          </p:cNvCxnSpPr>
          <p:nvPr/>
        </p:nvCxnSpPr>
        <p:spPr bwMode="gray">
          <a:xfrm>
            <a:off x="6516042" y="2492680"/>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521" name="Ellipse 520">
            <a:extLst>
              <a:ext uri="{FF2B5EF4-FFF2-40B4-BE49-F238E27FC236}">
                <a16:creationId xmlns:a16="http://schemas.microsoft.com/office/drawing/2014/main" id="{F37465D6-DA4A-7A29-C588-2D4E4A5CA0EB}"/>
              </a:ext>
            </a:extLst>
          </p:cNvPr>
          <p:cNvSpPr>
            <a:spLocks/>
          </p:cNvSpPr>
          <p:nvPr/>
        </p:nvSpPr>
        <p:spPr bwMode="gray">
          <a:xfrm>
            <a:off x="7919395" y="2402680"/>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22" name="Rectangle 182">
            <a:extLst>
              <a:ext uri="{FF2B5EF4-FFF2-40B4-BE49-F238E27FC236}">
                <a16:creationId xmlns:a16="http://schemas.microsoft.com/office/drawing/2014/main" id="{F44FE6BD-6DEA-4D6E-1523-43B6A26CFA18}"/>
              </a:ext>
            </a:extLst>
          </p:cNvPr>
          <p:cNvSpPr txBox="1">
            <a:spLocks/>
          </p:cNvSpPr>
          <p:nvPr>
            <p:custDataLst>
              <p:tags r:id="rId13"/>
            </p:custDataLst>
          </p:nvPr>
        </p:nvSpPr>
        <p:spPr bwMode="gray">
          <a:xfrm>
            <a:off x="602559" y="2331098"/>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Werden strategische Initiativen sowie deren erwartete finanzielle und nicht-finanzielle Effekte systematisch in der Planung berücksichtigt?</a:t>
            </a:r>
          </a:p>
        </p:txBody>
      </p:sp>
      <p:sp>
        <p:nvSpPr>
          <p:cNvPr id="523" name="Ellipse 522">
            <a:extLst>
              <a:ext uri="{FF2B5EF4-FFF2-40B4-BE49-F238E27FC236}">
                <a16:creationId xmlns:a16="http://schemas.microsoft.com/office/drawing/2014/main" id="{2720FA75-531C-1DA3-8103-EF8789A6D245}"/>
              </a:ext>
            </a:extLst>
          </p:cNvPr>
          <p:cNvSpPr>
            <a:spLocks/>
          </p:cNvSpPr>
          <p:nvPr/>
        </p:nvSpPr>
        <p:spPr bwMode="gray">
          <a:xfrm>
            <a:off x="6762591" y="2402680"/>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24" name="TextBox 39">
            <a:extLst>
              <a:ext uri="{FF2B5EF4-FFF2-40B4-BE49-F238E27FC236}">
                <a16:creationId xmlns:a16="http://schemas.microsoft.com/office/drawing/2014/main" id="{B7494D55-7889-1AE9-4AEA-33F57B7686DD}"/>
              </a:ext>
            </a:extLst>
          </p:cNvPr>
          <p:cNvSpPr txBox="1">
            <a:spLocks/>
          </p:cNvSpPr>
          <p:nvPr>
            <p:custDataLst>
              <p:tags r:id="rId14"/>
            </p:custDataLst>
          </p:nvPr>
        </p:nvSpPr>
        <p:spPr bwMode="gray">
          <a:xfrm>
            <a:off x="8667730" y="2331098"/>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Vollumfänglich berücksichtigt</a:t>
            </a:r>
          </a:p>
        </p:txBody>
      </p:sp>
      <p:sp>
        <p:nvSpPr>
          <p:cNvPr id="525" name="Rechteck 524">
            <a:extLst>
              <a:ext uri="{FF2B5EF4-FFF2-40B4-BE49-F238E27FC236}">
                <a16:creationId xmlns:a16="http://schemas.microsoft.com/office/drawing/2014/main" id="{DD9CCA6F-12B8-D12E-B174-D8B1A617E84F}"/>
              </a:ext>
            </a:extLst>
          </p:cNvPr>
          <p:cNvSpPr/>
          <p:nvPr/>
        </p:nvSpPr>
        <p:spPr bwMode="auto">
          <a:xfrm>
            <a:off x="200025" y="2331098"/>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4</a:t>
            </a:r>
            <a:endParaRPr lang="de-DE" sz="1200" b="1" dirty="0">
              <a:solidFill>
                <a:schemeClr val="lt1"/>
              </a:solidFill>
            </a:endParaRPr>
          </a:p>
        </p:txBody>
      </p:sp>
      <p:sp>
        <p:nvSpPr>
          <p:cNvPr id="527" name="TextBox 39">
            <a:extLst>
              <a:ext uri="{FF2B5EF4-FFF2-40B4-BE49-F238E27FC236}">
                <a16:creationId xmlns:a16="http://schemas.microsoft.com/office/drawing/2014/main" id="{91FCB1CA-FBCC-1BB3-8963-E4F292550FF8}"/>
              </a:ext>
            </a:extLst>
          </p:cNvPr>
          <p:cNvSpPr txBox="1">
            <a:spLocks/>
          </p:cNvSpPr>
          <p:nvPr>
            <p:custDataLst>
              <p:tags r:id="rId15"/>
            </p:custDataLst>
          </p:nvPr>
        </p:nvSpPr>
        <p:spPr bwMode="gray">
          <a:xfrm>
            <a:off x="5392239" y="2870982"/>
            <a:ext cx="1009268" cy="161583"/>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Nicht objektiv</a:t>
            </a:r>
          </a:p>
        </p:txBody>
      </p:sp>
      <p:cxnSp>
        <p:nvCxnSpPr>
          <p:cNvPr id="528" name="Gerader Verbinder 527">
            <a:extLst>
              <a:ext uri="{FF2B5EF4-FFF2-40B4-BE49-F238E27FC236}">
                <a16:creationId xmlns:a16="http://schemas.microsoft.com/office/drawing/2014/main" id="{AC350143-B8CA-0A52-5E73-B07E6AFF40F1}"/>
              </a:ext>
            </a:extLst>
          </p:cNvPr>
          <p:cNvCxnSpPr>
            <a:cxnSpLocks/>
          </p:cNvCxnSpPr>
          <p:nvPr/>
        </p:nvCxnSpPr>
        <p:spPr bwMode="gray">
          <a:xfrm>
            <a:off x="6516042" y="2951773"/>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529" name="Ellipse 528">
            <a:extLst>
              <a:ext uri="{FF2B5EF4-FFF2-40B4-BE49-F238E27FC236}">
                <a16:creationId xmlns:a16="http://schemas.microsoft.com/office/drawing/2014/main" id="{5409274C-123B-8987-1D39-F609B738A6DB}"/>
              </a:ext>
            </a:extLst>
          </p:cNvPr>
          <p:cNvSpPr>
            <a:spLocks/>
          </p:cNvSpPr>
          <p:nvPr/>
        </p:nvSpPr>
        <p:spPr bwMode="gray">
          <a:xfrm>
            <a:off x="8037379" y="2861773"/>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30" name="Rectangle 182">
            <a:extLst>
              <a:ext uri="{FF2B5EF4-FFF2-40B4-BE49-F238E27FC236}">
                <a16:creationId xmlns:a16="http://schemas.microsoft.com/office/drawing/2014/main" id="{1E645726-7410-FDBA-746B-66A6C40D07D4}"/>
              </a:ext>
            </a:extLst>
          </p:cNvPr>
          <p:cNvSpPr txBox="1">
            <a:spLocks/>
          </p:cNvSpPr>
          <p:nvPr>
            <p:custDataLst>
              <p:tags r:id="rId16"/>
            </p:custDataLst>
          </p:nvPr>
        </p:nvSpPr>
        <p:spPr bwMode="gray">
          <a:xfrm>
            <a:off x="602559" y="2790191"/>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Werden Ressourcen (finanzielle Mittel, Mitarbeiter etc.) auf Basis definierter, objektiver Entscheidungskriterien priorisiert und allokiert?</a:t>
            </a:r>
          </a:p>
        </p:txBody>
      </p:sp>
      <p:sp>
        <p:nvSpPr>
          <p:cNvPr id="531" name="Ellipse 530">
            <a:extLst>
              <a:ext uri="{FF2B5EF4-FFF2-40B4-BE49-F238E27FC236}">
                <a16:creationId xmlns:a16="http://schemas.microsoft.com/office/drawing/2014/main" id="{7DAEA343-75A7-2824-C3AC-6D33D2F122C9}"/>
              </a:ext>
            </a:extLst>
          </p:cNvPr>
          <p:cNvSpPr>
            <a:spLocks/>
          </p:cNvSpPr>
          <p:nvPr/>
        </p:nvSpPr>
        <p:spPr bwMode="gray">
          <a:xfrm>
            <a:off x="6969067" y="2861773"/>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32" name="TextBox 39">
            <a:extLst>
              <a:ext uri="{FF2B5EF4-FFF2-40B4-BE49-F238E27FC236}">
                <a16:creationId xmlns:a16="http://schemas.microsoft.com/office/drawing/2014/main" id="{E7BC2FA1-DA8A-5A55-EBE2-1920AD7F15D6}"/>
              </a:ext>
            </a:extLst>
          </p:cNvPr>
          <p:cNvSpPr txBox="1">
            <a:spLocks/>
          </p:cNvSpPr>
          <p:nvPr>
            <p:custDataLst>
              <p:tags r:id="rId17"/>
            </p:custDataLst>
          </p:nvPr>
        </p:nvSpPr>
        <p:spPr bwMode="gray">
          <a:xfrm>
            <a:off x="8667730" y="2790191"/>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Vollumfänglich objektiv</a:t>
            </a:r>
          </a:p>
        </p:txBody>
      </p:sp>
      <p:sp>
        <p:nvSpPr>
          <p:cNvPr id="533" name="Rechteck 532">
            <a:extLst>
              <a:ext uri="{FF2B5EF4-FFF2-40B4-BE49-F238E27FC236}">
                <a16:creationId xmlns:a16="http://schemas.microsoft.com/office/drawing/2014/main" id="{A9CA6B16-F8BF-9FA0-1991-02DBBB22BE90}"/>
              </a:ext>
            </a:extLst>
          </p:cNvPr>
          <p:cNvSpPr/>
          <p:nvPr/>
        </p:nvSpPr>
        <p:spPr bwMode="auto">
          <a:xfrm>
            <a:off x="200025" y="2790191"/>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5</a:t>
            </a:r>
            <a:endParaRPr lang="de-DE" sz="1200" b="1" dirty="0">
              <a:solidFill>
                <a:schemeClr val="lt1"/>
              </a:solidFill>
            </a:endParaRPr>
          </a:p>
        </p:txBody>
      </p:sp>
      <p:sp>
        <p:nvSpPr>
          <p:cNvPr id="535" name="TextBox 39">
            <a:extLst>
              <a:ext uri="{FF2B5EF4-FFF2-40B4-BE49-F238E27FC236}">
                <a16:creationId xmlns:a16="http://schemas.microsoft.com/office/drawing/2014/main" id="{DF573C98-B783-0687-90F8-4B0706A0D6EF}"/>
              </a:ext>
            </a:extLst>
          </p:cNvPr>
          <p:cNvSpPr txBox="1">
            <a:spLocks/>
          </p:cNvSpPr>
          <p:nvPr>
            <p:custDataLst>
              <p:tags r:id="rId18"/>
            </p:custDataLst>
          </p:nvPr>
        </p:nvSpPr>
        <p:spPr bwMode="gray">
          <a:xfrm>
            <a:off x="5392239" y="3330075"/>
            <a:ext cx="1009268" cy="161583"/>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Keine Simulation</a:t>
            </a:r>
          </a:p>
        </p:txBody>
      </p:sp>
      <p:cxnSp>
        <p:nvCxnSpPr>
          <p:cNvPr id="536" name="Gerader Verbinder 535">
            <a:extLst>
              <a:ext uri="{FF2B5EF4-FFF2-40B4-BE49-F238E27FC236}">
                <a16:creationId xmlns:a16="http://schemas.microsoft.com/office/drawing/2014/main" id="{C8B4C1CC-4896-EB45-7551-F7B75A3A600C}"/>
              </a:ext>
            </a:extLst>
          </p:cNvPr>
          <p:cNvCxnSpPr>
            <a:cxnSpLocks/>
          </p:cNvCxnSpPr>
          <p:nvPr/>
        </p:nvCxnSpPr>
        <p:spPr bwMode="gray">
          <a:xfrm>
            <a:off x="6516042" y="3410866"/>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537" name="Ellipse 536">
            <a:extLst>
              <a:ext uri="{FF2B5EF4-FFF2-40B4-BE49-F238E27FC236}">
                <a16:creationId xmlns:a16="http://schemas.microsoft.com/office/drawing/2014/main" id="{77411694-A93F-E0FF-5969-52048983CBAB}"/>
              </a:ext>
            </a:extLst>
          </p:cNvPr>
          <p:cNvSpPr>
            <a:spLocks/>
          </p:cNvSpPr>
          <p:nvPr/>
        </p:nvSpPr>
        <p:spPr bwMode="gray">
          <a:xfrm>
            <a:off x="7840738" y="3320866"/>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38" name="Rectangle 182">
            <a:extLst>
              <a:ext uri="{FF2B5EF4-FFF2-40B4-BE49-F238E27FC236}">
                <a16:creationId xmlns:a16="http://schemas.microsoft.com/office/drawing/2014/main" id="{B1D554F5-8F32-0783-1B4E-778CFB81C026}"/>
              </a:ext>
            </a:extLst>
          </p:cNvPr>
          <p:cNvSpPr txBox="1">
            <a:spLocks/>
          </p:cNvSpPr>
          <p:nvPr>
            <p:custDataLst>
              <p:tags r:id="rId19"/>
            </p:custDataLst>
          </p:nvPr>
        </p:nvSpPr>
        <p:spPr bwMode="gray">
          <a:xfrm>
            <a:off x="602559" y="3249284"/>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Nutzen Sie </a:t>
            </a:r>
            <a:r>
              <a:rPr lang="de-DE" sz="1050" dirty="0" err="1"/>
              <a:t>Szenariosimulation</a:t>
            </a:r>
            <a:r>
              <a:rPr lang="de-DE" sz="1050" dirty="0"/>
              <a:t> zur Bewertung alternativer strategischer Optionen oder zur Entscheidungsunterstützung?</a:t>
            </a:r>
          </a:p>
        </p:txBody>
      </p:sp>
      <p:sp>
        <p:nvSpPr>
          <p:cNvPr id="539" name="Ellipse 538">
            <a:extLst>
              <a:ext uri="{FF2B5EF4-FFF2-40B4-BE49-F238E27FC236}">
                <a16:creationId xmlns:a16="http://schemas.microsoft.com/office/drawing/2014/main" id="{69DD535E-37DE-ECD7-8407-D36EBE42F1D6}"/>
              </a:ext>
            </a:extLst>
          </p:cNvPr>
          <p:cNvSpPr>
            <a:spLocks/>
          </p:cNvSpPr>
          <p:nvPr/>
        </p:nvSpPr>
        <p:spPr bwMode="gray">
          <a:xfrm>
            <a:off x="6693767" y="3320866"/>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40" name="TextBox 39">
            <a:extLst>
              <a:ext uri="{FF2B5EF4-FFF2-40B4-BE49-F238E27FC236}">
                <a16:creationId xmlns:a16="http://schemas.microsoft.com/office/drawing/2014/main" id="{A30A24B0-6D5D-A67A-22FC-E30AAEAA1A53}"/>
              </a:ext>
            </a:extLst>
          </p:cNvPr>
          <p:cNvSpPr txBox="1">
            <a:spLocks/>
          </p:cNvSpPr>
          <p:nvPr>
            <p:custDataLst>
              <p:tags r:id="rId20"/>
            </p:custDataLst>
          </p:nvPr>
        </p:nvSpPr>
        <p:spPr bwMode="gray">
          <a:xfrm>
            <a:off x="8667730" y="3249284"/>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Simulation im Einsatz</a:t>
            </a:r>
          </a:p>
        </p:txBody>
      </p:sp>
      <p:sp>
        <p:nvSpPr>
          <p:cNvPr id="541" name="Rechteck 540">
            <a:extLst>
              <a:ext uri="{FF2B5EF4-FFF2-40B4-BE49-F238E27FC236}">
                <a16:creationId xmlns:a16="http://schemas.microsoft.com/office/drawing/2014/main" id="{583A4B08-D52C-D316-26A7-13E0AE0689D9}"/>
              </a:ext>
            </a:extLst>
          </p:cNvPr>
          <p:cNvSpPr/>
          <p:nvPr/>
        </p:nvSpPr>
        <p:spPr bwMode="auto">
          <a:xfrm>
            <a:off x="200025" y="3249284"/>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6</a:t>
            </a:r>
            <a:endParaRPr lang="de-DE" sz="1200" b="1" dirty="0">
              <a:solidFill>
                <a:schemeClr val="lt1"/>
              </a:solidFill>
            </a:endParaRPr>
          </a:p>
        </p:txBody>
      </p:sp>
      <p:sp>
        <p:nvSpPr>
          <p:cNvPr id="543" name="TextBox 39">
            <a:extLst>
              <a:ext uri="{FF2B5EF4-FFF2-40B4-BE49-F238E27FC236}">
                <a16:creationId xmlns:a16="http://schemas.microsoft.com/office/drawing/2014/main" id="{DF5F22E2-23E9-6563-4A0A-C0B92B8B1F15}"/>
              </a:ext>
            </a:extLst>
          </p:cNvPr>
          <p:cNvSpPr txBox="1">
            <a:spLocks/>
          </p:cNvSpPr>
          <p:nvPr>
            <p:custDataLst>
              <p:tags r:id="rId21"/>
            </p:custDataLst>
          </p:nvPr>
        </p:nvSpPr>
        <p:spPr bwMode="gray">
          <a:xfrm>
            <a:off x="5392239" y="3708376"/>
            <a:ext cx="1009268"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Keine Integration</a:t>
            </a:r>
          </a:p>
        </p:txBody>
      </p:sp>
      <p:cxnSp>
        <p:nvCxnSpPr>
          <p:cNvPr id="544" name="Gerader Verbinder 543">
            <a:extLst>
              <a:ext uri="{FF2B5EF4-FFF2-40B4-BE49-F238E27FC236}">
                <a16:creationId xmlns:a16="http://schemas.microsoft.com/office/drawing/2014/main" id="{9A280826-BFE4-9269-628C-03C747F8CCDF}"/>
              </a:ext>
            </a:extLst>
          </p:cNvPr>
          <p:cNvCxnSpPr>
            <a:cxnSpLocks/>
          </p:cNvCxnSpPr>
          <p:nvPr/>
        </p:nvCxnSpPr>
        <p:spPr bwMode="gray">
          <a:xfrm>
            <a:off x="6516042" y="3869959"/>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545" name="Ellipse 544">
            <a:extLst>
              <a:ext uri="{FF2B5EF4-FFF2-40B4-BE49-F238E27FC236}">
                <a16:creationId xmlns:a16="http://schemas.microsoft.com/office/drawing/2014/main" id="{38C0C633-F8B2-6A00-6A0C-C171F7C63B03}"/>
              </a:ext>
            </a:extLst>
          </p:cNvPr>
          <p:cNvSpPr>
            <a:spLocks/>
          </p:cNvSpPr>
          <p:nvPr/>
        </p:nvSpPr>
        <p:spPr bwMode="gray">
          <a:xfrm>
            <a:off x="7850571" y="3779959"/>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46" name="Rectangle 182">
            <a:extLst>
              <a:ext uri="{FF2B5EF4-FFF2-40B4-BE49-F238E27FC236}">
                <a16:creationId xmlns:a16="http://schemas.microsoft.com/office/drawing/2014/main" id="{E14555BF-91DB-AD50-8506-D01CA8E7371A}"/>
              </a:ext>
            </a:extLst>
          </p:cNvPr>
          <p:cNvSpPr txBox="1">
            <a:spLocks/>
          </p:cNvSpPr>
          <p:nvPr>
            <p:custDataLst>
              <p:tags r:id="rId22"/>
            </p:custDataLst>
          </p:nvPr>
        </p:nvSpPr>
        <p:spPr bwMode="gray">
          <a:xfrm>
            <a:off x="602559" y="3789168"/>
            <a:ext cx="4612647" cy="161583"/>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Simulieren Sie Profitabilität und Kapitalflüsse integriert?</a:t>
            </a:r>
          </a:p>
        </p:txBody>
      </p:sp>
      <p:sp>
        <p:nvSpPr>
          <p:cNvPr id="547" name="Ellipse 546">
            <a:extLst>
              <a:ext uri="{FF2B5EF4-FFF2-40B4-BE49-F238E27FC236}">
                <a16:creationId xmlns:a16="http://schemas.microsoft.com/office/drawing/2014/main" id="{6B3C0E0F-1293-81D4-35F4-A88B5854B7B3}"/>
              </a:ext>
            </a:extLst>
          </p:cNvPr>
          <p:cNvSpPr>
            <a:spLocks/>
          </p:cNvSpPr>
          <p:nvPr/>
        </p:nvSpPr>
        <p:spPr bwMode="gray">
          <a:xfrm>
            <a:off x="6683935" y="3779959"/>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48" name="TextBox 39">
            <a:extLst>
              <a:ext uri="{FF2B5EF4-FFF2-40B4-BE49-F238E27FC236}">
                <a16:creationId xmlns:a16="http://schemas.microsoft.com/office/drawing/2014/main" id="{A6820D29-A30B-BBB7-E5D1-43E1787D5275}"/>
              </a:ext>
            </a:extLst>
          </p:cNvPr>
          <p:cNvSpPr txBox="1">
            <a:spLocks/>
          </p:cNvSpPr>
          <p:nvPr>
            <p:custDataLst>
              <p:tags r:id="rId23"/>
            </p:custDataLst>
          </p:nvPr>
        </p:nvSpPr>
        <p:spPr bwMode="gray">
          <a:xfrm>
            <a:off x="8667730" y="3789168"/>
            <a:ext cx="970316" cy="161583"/>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Volle Integration</a:t>
            </a:r>
          </a:p>
        </p:txBody>
      </p:sp>
      <p:sp>
        <p:nvSpPr>
          <p:cNvPr id="549" name="Rechteck 548">
            <a:extLst>
              <a:ext uri="{FF2B5EF4-FFF2-40B4-BE49-F238E27FC236}">
                <a16:creationId xmlns:a16="http://schemas.microsoft.com/office/drawing/2014/main" id="{B9BB94EF-25B6-175E-3958-18ED9E0FB069}"/>
              </a:ext>
            </a:extLst>
          </p:cNvPr>
          <p:cNvSpPr/>
          <p:nvPr/>
        </p:nvSpPr>
        <p:spPr bwMode="auto">
          <a:xfrm>
            <a:off x="200025" y="3708377"/>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7</a:t>
            </a:r>
            <a:endParaRPr lang="de-DE" sz="1200" b="1" dirty="0">
              <a:solidFill>
                <a:schemeClr val="lt1"/>
              </a:solidFill>
            </a:endParaRPr>
          </a:p>
        </p:txBody>
      </p:sp>
      <p:sp>
        <p:nvSpPr>
          <p:cNvPr id="551" name="TextBox 39">
            <a:extLst>
              <a:ext uri="{FF2B5EF4-FFF2-40B4-BE49-F238E27FC236}">
                <a16:creationId xmlns:a16="http://schemas.microsoft.com/office/drawing/2014/main" id="{EE6CEE4F-5DA5-C24E-2CA1-4D09F0132F99}"/>
              </a:ext>
            </a:extLst>
          </p:cNvPr>
          <p:cNvSpPr txBox="1">
            <a:spLocks/>
          </p:cNvSpPr>
          <p:nvPr>
            <p:custDataLst>
              <p:tags r:id="rId24"/>
            </p:custDataLst>
          </p:nvPr>
        </p:nvSpPr>
        <p:spPr bwMode="gray">
          <a:xfrm>
            <a:off x="5392239" y="4086679"/>
            <a:ext cx="1009268" cy="484748"/>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Keine professionelle Planungslösung</a:t>
            </a:r>
          </a:p>
        </p:txBody>
      </p:sp>
      <p:cxnSp>
        <p:nvCxnSpPr>
          <p:cNvPr id="552" name="Gerader Verbinder 551">
            <a:extLst>
              <a:ext uri="{FF2B5EF4-FFF2-40B4-BE49-F238E27FC236}">
                <a16:creationId xmlns:a16="http://schemas.microsoft.com/office/drawing/2014/main" id="{A84696D7-144B-CB89-AAFB-B8AEA6005B66}"/>
              </a:ext>
            </a:extLst>
          </p:cNvPr>
          <p:cNvCxnSpPr>
            <a:cxnSpLocks/>
          </p:cNvCxnSpPr>
          <p:nvPr/>
        </p:nvCxnSpPr>
        <p:spPr bwMode="gray">
          <a:xfrm>
            <a:off x="6516042" y="4329052"/>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553" name="Ellipse 552">
            <a:extLst>
              <a:ext uri="{FF2B5EF4-FFF2-40B4-BE49-F238E27FC236}">
                <a16:creationId xmlns:a16="http://schemas.microsoft.com/office/drawing/2014/main" id="{C4F334E4-4AD0-6C06-E0B3-0B878FA7F654}"/>
              </a:ext>
            </a:extLst>
          </p:cNvPr>
          <p:cNvSpPr>
            <a:spLocks/>
          </p:cNvSpPr>
          <p:nvPr/>
        </p:nvSpPr>
        <p:spPr bwMode="gray">
          <a:xfrm>
            <a:off x="8096373" y="4239052"/>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54" name="Rectangle 182">
            <a:extLst>
              <a:ext uri="{FF2B5EF4-FFF2-40B4-BE49-F238E27FC236}">
                <a16:creationId xmlns:a16="http://schemas.microsoft.com/office/drawing/2014/main" id="{7FFD9DFC-1776-A005-A94D-9C5FB8A4693D}"/>
              </a:ext>
            </a:extLst>
          </p:cNvPr>
          <p:cNvSpPr txBox="1">
            <a:spLocks/>
          </p:cNvSpPr>
          <p:nvPr>
            <p:custDataLst>
              <p:tags r:id="rId25"/>
            </p:custDataLst>
          </p:nvPr>
        </p:nvSpPr>
        <p:spPr bwMode="gray">
          <a:xfrm>
            <a:off x="602559" y="4167470"/>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Nutzen Sie eine professionelles Planungslösung für die strategische Planung?</a:t>
            </a:r>
          </a:p>
        </p:txBody>
      </p:sp>
      <p:sp>
        <p:nvSpPr>
          <p:cNvPr id="555" name="Ellipse 554">
            <a:extLst>
              <a:ext uri="{FF2B5EF4-FFF2-40B4-BE49-F238E27FC236}">
                <a16:creationId xmlns:a16="http://schemas.microsoft.com/office/drawing/2014/main" id="{432B7D58-91D1-9689-EE35-AD6FE9634705}"/>
              </a:ext>
            </a:extLst>
          </p:cNvPr>
          <p:cNvSpPr>
            <a:spLocks/>
          </p:cNvSpPr>
          <p:nvPr/>
        </p:nvSpPr>
        <p:spPr bwMode="gray">
          <a:xfrm>
            <a:off x="6969063" y="4239052"/>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56" name="TextBox 39">
            <a:extLst>
              <a:ext uri="{FF2B5EF4-FFF2-40B4-BE49-F238E27FC236}">
                <a16:creationId xmlns:a16="http://schemas.microsoft.com/office/drawing/2014/main" id="{0DA84E53-7488-5E7D-B08E-86175F31161A}"/>
              </a:ext>
            </a:extLst>
          </p:cNvPr>
          <p:cNvSpPr txBox="1">
            <a:spLocks/>
          </p:cNvSpPr>
          <p:nvPr>
            <p:custDataLst>
              <p:tags r:id="rId26"/>
            </p:custDataLst>
          </p:nvPr>
        </p:nvSpPr>
        <p:spPr bwMode="gray">
          <a:xfrm>
            <a:off x="8667730" y="4086679"/>
            <a:ext cx="970316" cy="484748"/>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Nutzung einer professionellen Planungslösung</a:t>
            </a:r>
          </a:p>
        </p:txBody>
      </p:sp>
      <p:sp>
        <p:nvSpPr>
          <p:cNvPr id="557" name="Rechteck 556">
            <a:extLst>
              <a:ext uri="{FF2B5EF4-FFF2-40B4-BE49-F238E27FC236}">
                <a16:creationId xmlns:a16="http://schemas.microsoft.com/office/drawing/2014/main" id="{F40FA1D7-3F10-B7FD-F914-0644C8666A15}"/>
              </a:ext>
            </a:extLst>
          </p:cNvPr>
          <p:cNvSpPr/>
          <p:nvPr/>
        </p:nvSpPr>
        <p:spPr bwMode="auto">
          <a:xfrm>
            <a:off x="200025" y="4167470"/>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8</a:t>
            </a:r>
            <a:endParaRPr lang="de-DE" sz="1200" b="1" dirty="0">
              <a:solidFill>
                <a:schemeClr val="lt1"/>
              </a:solidFill>
            </a:endParaRPr>
          </a:p>
        </p:txBody>
      </p:sp>
      <p:sp>
        <p:nvSpPr>
          <p:cNvPr id="559" name="TextBox 39">
            <a:extLst>
              <a:ext uri="{FF2B5EF4-FFF2-40B4-BE49-F238E27FC236}">
                <a16:creationId xmlns:a16="http://schemas.microsoft.com/office/drawing/2014/main" id="{15682044-CF2F-57D1-2CBF-1A3D42B0B3E9}"/>
              </a:ext>
            </a:extLst>
          </p:cNvPr>
          <p:cNvSpPr txBox="1">
            <a:spLocks/>
          </p:cNvSpPr>
          <p:nvPr>
            <p:custDataLst>
              <p:tags r:id="rId27"/>
            </p:custDataLst>
          </p:nvPr>
        </p:nvSpPr>
        <p:spPr bwMode="gray">
          <a:xfrm>
            <a:off x="5392239" y="4626563"/>
            <a:ext cx="1009268"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Keine Rückkopplung</a:t>
            </a:r>
          </a:p>
        </p:txBody>
      </p:sp>
      <p:cxnSp>
        <p:nvCxnSpPr>
          <p:cNvPr id="560" name="Gerader Verbinder 559">
            <a:extLst>
              <a:ext uri="{FF2B5EF4-FFF2-40B4-BE49-F238E27FC236}">
                <a16:creationId xmlns:a16="http://schemas.microsoft.com/office/drawing/2014/main" id="{04351142-73F3-AED3-B6CE-D979606440ED}"/>
              </a:ext>
            </a:extLst>
          </p:cNvPr>
          <p:cNvCxnSpPr>
            <a:cxnSpLocks/>
          </p:cNvCxnSpPr>
          <p:nvPr/>
        </p:nvCxnSpPr>
        <p:spPr bwMode="gray">
          <a:xfrm>
            <a:off x="6516042" y="4788145"/>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561" name="Ellipse 560">
            <a:extLst>
              <a:ext uri="{FF2B5EF4-FFF2-40B4-BE49-F238E27FC236}">
                <a16:creationId xmlns:a16="http://schemas.microsoft.com/office/drawing/2014/main" id="{622AF332-F459-914A-3071-88367E9BD4FF}"/>
              </a:ext>
            </a:extLst>
          </p:cNvPr>
          <p:cNvSpPr>
            <a:spLocks/>
          </p:cNvSpPr>
          <p:nvPr/>
        </p:nvSpPr>
        <p:spPr bwMode="gray">
          <a:xfrm>
            <a:off x="8017715" y="4698145"/>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62" name="Rectangle 182">
            <a:extLst>
              <a:ext uri="{FF2B5EF4-FFF2-40B4-BE49-F238E27FC236}">
                <a16:creationId xmlns:a16="http://schemas.microsoft.com/office/drawing/2014/main" id="{0DC5A5FB-D726-B527-2E40-3C7BFECB2B45}"/>
              </a:ext>
            </a:extLst>
          </p:cNvPr>
          <p:cNvSpPr txBox="1">
            <a:spLocks/>
          </p:cNvSpPr>
          <p:nvPr>
            <p:custDataLst>
              <p:tags r:id="rId28"/>
            </p:custDataLst>
          </p:nvPr>
        </p:nvSpPr>
        <p:spPr bwMode="gray">
          <a:xfrm>
            <a:off x="602559" y="4626563"/>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Erfolgt regelmäßig eine Rückkopplung aus der operativen Ebene in die strategische Planung (z. B. durch Forecasting, </a:t>
            </a:r>
            <a:r>
              <a:rPr lang="de-DE" sz="1050" dirty="0" err="1"/>
              <a:t>Lessons</a:t>
            </a:r>
            <a:r>
              <a:rPr lang="de-DE" sz="1050" dirty="0"/>
              <a:t> </a:t>
            </a:r>
            <a:r>
              <a:rPr lang="de-DE" sz="1050" dirty="0" err="1"/>
              <a:t>Learned</a:t>
            </a:r>
            <a:r>
              <a:rPr lang="de-DE" sz="1050" dirty="0"/>
              <a:t>, Reviews)?</a:t>
            </a:r>
          </a:p>
        </p:txBody>
      </p:sp>
      <p:sp>
        <p:nvSpPr>
          <p:cNvPr id="563" name="Ellipse 562">
            <a:extLst>
              <a:ext uri="{FF2B5EF4-FFF2-40B4-BE49-F238E27FC236}">
                <a16:creationId xmlns:a16="http://schemas.microsoft.com/office/drawing/2014/main" id="{624B8397-EF38-8C96-71E2-E962D5EAFB72}"/>
              </a:ext>
            </a:extLst>
          </p:cNvPr>
          <p:cNvSpPr>
            <a:spLocks/>
          </p:cNvSpPr>
          <p:nvPr/>
        </p:nvSpPr>
        <p:spPr bwMode="gray">
          <a:xfrm>
            <a:off x="6713431" y="4698145"/>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64" name="TextBox 39">
            <a:extLst>
              <a:ext uri="{FF2B5EF4-FFF2-40B4-BE49-F238E27FC236}">
                <a16:creationId xmlns:a16="http://schemas.microsoft.com/office/drawing/2014/main" id="{DA77393B-EA0B-9183-CA74-E2D9FA233A21}"/>
              </a:ext>
            </a:extLst>
          </p:cNvPr>
          <p:cNvSpPr txBox="1">
            <a:spLocks/>
          </p:cNvSpPr>
          <p:nvPr>
            <p:custDataLst>
              <p:tags r:id="rId29"/>
            </p:custDataLst>
          </p:nvPr>
        </p:nvSpPr>
        <p:spPr bwMode="gray">
          <a:xfrm>
            <a:off x="8667730" y="4626563"/>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Rückkopplung etabliert</a:t>
            </a:r>
          </a:p>
        </p:txBody>
      </p:sp>
      <p:sp>
        <p:nvSpPr>
          <p:cNvPr id="565" name="Rechteck 564">
            <a:extLst>
              <a:ext uri="{FF2B5EF4-FFF2-40B4-BE49-F238E27FC236}">
                <a16:creationId xmlns:a16="http://schemas.microsoft.com/office/drawing/2014/main" id="{5B03933C-AF0D-2B95-5DDF-AB829FEB4E2C}"/>
              </a:ext>
            </a:extLst>
          </p:cNvPr>
          <p:cNvSpPr/>
          <p:nvPr/>
        </p:nvSpPr>
        <p:spPr bwMode="auto">
          <a:xfrm>
            <a:off x="200025" y="4626563"/>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9</a:t>
            </a:r>
            <a:endParaRPr lang="de-DE" sz="1200" b="1" dirty="0">
              <a:solidFill>
                <a:schemeClr val="lt1"/>
              </a:solidFill>
            </a:endParaRPr>
          </a:p>
        </p:txBody>
      </p:sp>
      <p:sp>
        <p:nvSpPr>
          <p:cNvPr id="567" name="TextBox 39">
            <a:extLst>
              <a:ext uri="{FF2B5EF4-FFF2-40B4-BE49-F238E27FC236}">
                <a16:creationId xmlns:a16="http://schemas.microsoft.com/office/drawing/2014/main" id="{60A0D7FE-E2D7-DFBE-DE8F-EAF4FAE69BA0}"/>
              </a:ext>
            </a:extLst>
          </p:cNvPr>
          <p:cNvSpPr txBox="1">
            <a:spLocks/>
          </p:cNvSpPr>
          <p:nvPr>
            <p:custDataLst>
              <p:tags r:id="rId30"/>
            </p:custDataLst>
          </p:nvPr>
        </p:nvSpPr>
        <p:spPr bwMode="gray">
          <a:xfrm>
            <a:off x="5392239" y="5085656"/>
            <a:ext cx="1009268"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Nicht nachverfolgt</a:t>
            </a:r>
          </a:p>
        </p:txBody>
      </p:sp>
      <p:cxnSp>
        <p:nvCxnSpPr>
          <p:cNvPr id="568" name="Gerader Verbinder 567">
            <a:extLst>
              <a:ext uri="{FF2B5EF4-FFF2-40B4-BE49-F238E27FC236}">
                <a16:creationId xmlns:a16="http://schemas.microsoft.com/office/drawing/2014/main" id="{FC775659-0DB4-6B2A-2C1E-C7DCDEBD6936}"/>
              </a:ext>
            </a:extLst>
          </p:cNvPr>
          <p:cNvCxnSpPr>
            <a:cxnSpLocks/>
          </p:cNvCxnSpPr>
          <p:nvPr/>
        </p:nvCxnSpPr>
        <p:spPr bwMode="gray">
          <a:xfrm>
            <a:off x="6516042" y="5247238"/>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569" name="Ellipse 568">
            <a:extLst>
              <a:ext uri="{FF2B5EF4-FFF2-40B4-BE49-F238E27FC236}">
                <a16:creationId xmlns:a16="http://schemas.microsoft.com/office/drawing/2014/main" id="{8F61FB80-7D13-413B-AC68-39F08AAFD338}"/>
              </a:ext>
            </a:extLst>
          </p:cNvPr>
          <p:cNvSpPr>
            <a:spLocks/>
          </p:cNvSpPr>
          <p:nvPr/>
        </p:nvSpPr>
        <p:spPr bwMode="gray">
          <a:xfrm>
            <a:off x="8214356" y="5157238"/>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70" name="Rectangle 182">
            <a:extLst>
              <a:ext uri="{FF2B5EF4-FFF2-40B4-BE49-F238E27FC236}">
                <a16:creationId xmlns:a16="http://schemas.microsoft.com/office/drawing/2014/main" id="{786D7D39-C406-F7D6-E7BC-3FDE4246F4E9}"/>
              </a:ext>
            </a:extLst>
          </p:cNvPr>
          <p:cNvSpPr txBox="1">
            <a:spLocks/>
          </p:cNvSpPr>
          <p:nvPr>
            <p:custDataLst>
              <p:tags r:id="rId31"/>
            </p:custDataLst>
          </p:nvPr>
        </p:nvSpPr>
        <p:spPr bwMode="gray">
          <a:xfrm>
            <a:off x="602559" y="5085656"/>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Werden strategische Initiativen konsequent nachverfolgt und bei Abweichungen gegengesteuert?</a:t>
            </a:r>
          </a:p>
        </p:txBody>
      </p:sp>
      <p:sp>
        <p:nvSpPr>
          <p:cNvPr id="571" name="Ellipse 570">
            <a:extLst>
              <a:ext uri="{FF2B5EF4-FFF2-40B4-BE49-F238E27FC236}">
                <a16:creationId xmlns:a16="http://schemas.microsoft.com/office/drawing/2014/main" id="{0DC513C2-EF00-5E72-BF13-29B4B9AB614D}"/>
              </a:ext>
            </a:extLst>
          </p:cNvPr>
          <p:cNvSpPr>
            <a:spLocks/>
          </p:cNvSpPr>
          <p:nvPr/>
        </p:nvSpPr>
        <p:spPr bwMode="gray">
          <a:xfrm>
            <a:off x="6723263" y="5157238"/>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572" name="TextBox 39">
            <a:extLst>
              <a:ext uri="{FF2B5EF4-FFF2-40B4-BE49-F238E27FC236}">
                <a16:creationId xmlns:a16="http://schemas.microsoft.com/office/drawing/2014/main" id="{B730DC49-5BF1-A4BA-8737-85A94871681A}"/>
              </a:ext>
            </a:extLst>
          </p:cNvPr>
          <p:cNvSpPr txBox="1">
            <a:spLocks/>
          </p:cNvSpPr>
          <p:nvPr>
            <p:custDataLst>
              <p:tags r:id="rId32"/>
            </p:custDataLst>
          </p:nvPr>
        </p:nvSpPr>
        <p:spPr bwMode="gray">
          <a:xfrm>
            <a:off x="8667730" y="5085656"/>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Vollumfänglich nachverfolgt</a:t>
            </a:r>
          </a:p>
        </p:txBody>
      </p:sp>
      <p:sp>
        <p:nvSpPr>
          <p:cNvPr id="573" name="Rechteck 572">
            <a:extLst>
              <a:ext uri="{FF2B5EF4-FFF2-40B4-BE49-F238E27FC236}">
                <a16:creationId xmlns:a16="http://schemas.microsoft.com/office/drawing/2014/main" id="{73D65BA4-2294-F33D-2750-B767FF75954D}"/>
              </a:ext>
            </a:extLst>
          </p:cNvPr>
          <p:cNvSpPr/>
          <p:nvPr/>
        </p:nvSpPr>
        <p:spPr bwMode="auto">
          <a:xfrm>
            <a:off x="200025" y="5085656"/>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10</a:t>
            </a:r>
            <a:endParaRPr lang="de-DE" sz="1200" b="1" dirty="0">
              <a:solidFill>
                <a:schemeClr val="lt1"/>
              </a:solidFill>
            </a:endParaRPr>
          </a:p>
        </p:txBody>
      </p:sp>
      <p:sp>
        <p:nvSpPr>
          <p:cNvPr id="575" name="TextBox 39">
            <a:extLst>
              <a:ext uri="{FF2B5EF4-FFF2-40B4-BE49-F238E27FC236}">
                <a16:creationId xmlns:a16="http://schemas.microsoft.com/office/drawing/2014/main" id="{C51B6D17-9D97-54C9-D06E-7782DCCB7FEF}"/>
              </a:ext>
            </a:extLst>
          </p:cNvPr>
          <p:cNvSpPr txBox="1">
            <a:spLocks/>
          </p:cNvSpPr>
          <p:nvPr>
            <p:custDataLst>
              <p:tags r:id="rId33"/>
            </p:custDataLst>
          </p:nvPr>
        </p:nvSpPr>
        <p:spPr bwMode="gray">
          <a:xfrm>
            <a:off x="5392239" y="5544749"/>
            <a:ext cx="1009268"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Nicht klar geregelt</a:t>
            </a:r>
          </a:p>
        </p:txBody>
      </p:sp>
      <p:cxnSp>
        <p:nvCxnSpPr>
          <p:cNvPr id="64" name="Gerader Verbinder 63">
            <a:extLst>
              <a:ext uri="{FF2B5EF4-FFF2-40B4-BE49-F238E27FC236}">
                <a16:creationId xmlns:a16="http://schemas.microsoft.com/office/drawing/2014/main" id="{B631120D-49C6-E794-312C-4E86AEADAAFB}"/>
              </a:ext>
            </a:extLst>
          </p:cNvPr>
          <p:cNvCxnSpPr>
            <a:cxnSpLocks/>
          </p:cNvCxnSpPr>
          <p:nvPr/>
        </p:nvCxnSpPr>
        <p:spPr bwMode="gray">
          <a:xfrm>
            <a:off x="6516042" y="5706331"/>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65" name="Ellipse 64">
            <a:extLst>
              <a:ext uri="{FF2B5EF4-FFF2-40B4-BE49-F238E27FC236}">
                <a16:creationId xmlns:a16="http://schemas.microsoft.com/office/drawing/2014/main" id="{C869816C-B8E5-ED8B-181C-8C33EC6059AB}"/>
              </a:ext>
            </a:extLst>
          </p:cNvPr>
          <p:cNvSpPr>
            <a:spLocks/>
          </p:cNvSpPr>
          <p:nvPr/>
        </p:nvSpPr>
        <p:spPr bwMode="gray">
          <a:xfrm>
            <a:off x="8066877" y="5616331"/>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66" name="Rectangle 182">
            <a:extLst>
              <a:ext uri="{FF2B5EF4-FFF2-40B4-BE49-F238E27FC236}">
                <a16:creationId xmlns:a16="http://schemas.microsoft.com/office/drawing/2014/main" id="{79C55ECE-C60D-5D79-965E-932061BCA309}"/>
              </a:ext>
            </a:extLst>
          </p:cNvPr>
          <p:cNvSpPr txBox="1">
            <a:spLocks/>
          </p:cNvSpPr>
          <p:nvPr>
            <p:custDataLst>
              <p:tags r:id="rId34"/>
            </p:custDataLst>
          </p:nvPr>
        </p:nvSpPr>
        <p:spPr bwMode="gray">
          <a:xfrm>
            <a:off x="602559" y="5544749"/>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Sind Rollen, Verantwortlichkeiten und Entscheidungswege entlang des strategischen Planungsprozesses klar definiert?</a:t>
            </a:r>
          </a:p>
        </p:txBody>
      </p:sp>
      <p:sp>
        <p:nvSpPr>
          <p:cNvPr id="67" name="Ellipse 66">
            <a:extLst>
              <a:ext uri="{FF2B5EF4-FFF2-40B4-BE49-F238E27FC236}">
                <a16:creationId xmlns:a16="http://schemas.microsoft.com/office/drawing/2014/main" id="{57BEAA08-8B9B-4894-D4EF-60E5DB9E2F75}"/>
              </a:ext>
            </a:extLst>
          </p:cNvPr>
          <p:cNvSpPr>
            <a:spLocks/>
          </p:cNvSpPr>
          <p:nvPr/>
        </p:nvSpPr>
        <p:spPr bwMode="gray">
          <a:xfrm>
            <a:off x="7146048" y="5616331"/>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68" name="TextBox 39">
            <a:extLst>
              <a:ext uri="{FF2B5EF4-FFF2-40B4-BE49-F238E27FC236}">
                <a16:creationId xmlns:a16="http://schemas.microsoft.com/office/drawing/2014/main" id="{01C5DC81-4F8D-9174-C097-36ED59DA1043}"/>
              </a:ext>
            </a:extLst>
          </p:cNvPr>
          <p:cNvSpPr txBox="1">
            <a:spLocks/>
          </p:cNvSpPr>
          <p:nvPr>
            <p:custDataLst>
              <p:tags r:id="rId35"/>
            </p:custDataLst>
          </p:nvPr>
        </p:nvSpPr>
        <p:spPr bwMode="gray">
          <a:xfrm>
            <a:off x="8667730" y="5544749"/>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Vollumfänglich geregelt</a:t>
            </a:r>
          </a:p>
        </p:txBody>
      </p:sp>
      <p:sp>
        <p:nvSpPr>
          <p:cNvPr id="69" name="Rechteck 68">
            <a:extLst>
              <a:ext uri="{FF2B5EF4-FFF2-40B4-BE49-F238E27FC236}">
                <a16:creationId xmlns:a16="http://schemas.microsoft.com/office/drawing/2014/main" id="{39DA1398-71BA-2A31-F00F-54D3D6E748DF}"/>
              </a:ext>
            </a:extLst>
          </p:cNvPr>
          <p:cNvSpPr/>
          <p:nvPr/>
        </p:nvSpPr>
        <p:spPr bwMode="auto">
          <a:xfrm>
            <a:off x="200025" y="5544749"/>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11</a:t>
            </a:r>
            <a:endParaRPr lang="de-DE" sz="1200" b="1" dirty="0">
              <a:solidFill>
                <a:schemeClr val="lt1"/>
              </a:solidFill>
            </a:endParaRPr>
          </a:p>
        </p:txBody>
      </p:sp>
      <p:sp>
        <p:nvSpPr>
          <p:cNvPr id="71" name="TextBox 39">
            <a:extLst>
              <a:ext uri="{FF2B5EF4-FFF2-40B4-BE49-F238E27FC236}">
                <a16:creationId xmlns:a16="http://schemas.microsoft.com/office/drawing/2014/main" id="{A9B2C252-ECA0-F93D-E2B0-4C1D85DBBB0A}"/>
              </a:ext>
            </a:extLst>
          </p:cNvPr>
          <p:cNvSpPr txBox="1">
            <a:spLocks/>
          </p:cNvSpPr>
          <p:nvPr>
            <p:custDataLst>
              <p:tags r:id="rId36"/>
            </p:custDataLst>
          </p:nvPr>
        </p:nvSpPr>
        <p:spPr bwMode="gray">
          <a:xfrm>
            <a:off x="5392239" y="6003846"/>
            <a:ext cx="1009268"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Keine Verknüpfung</a:t>
            </a:r>
          </a:p>
        </p:txBody>
      </p:sp>
      <p:cxnSp>
        <p:nvCxnSpPr>
          <p:cNvPr id="72" name="Gerader Verbinder 71">
            <a:extLst>
              <a:ext uri="{FF2B5EF4-FFF2-40B4-BE49-F238E27FC236}">
                <a16:creationId xmlns:a16="http://schemas.microsoft.com/office/drawing/2014/main" id="{D3544889-EC21-62F7-E33B-9D0DF94D9D97}"/>
              </a:ext>
            </a:extLst>
          </p:cNvPr>
          <p:cNvCxnSpPr>
            <a:cxnSpLocks/>
          </p:cNvCxnSpPr>
          <p:nvPr/>
        </p:nvCxnSpPr>
        <p:spPr bwMode="gray">
          <a:xfrm>
            <a:off x="6516042" y="6165428"/>
            <a:ext cx="2037152" cy="0"/>
          </a:xfrm>
          <a:prstGeom prst="line">
            <a:avLst/>
          </a:prstGeom>
          <a:solidFill>
            <a:schemeClr val="bg1"/>
          </a:solidFill>
          <a:ln w="76200" cap="rnd" cmpd="sng" algn="ctr">
            <a:gradFill flip="none" rotWithShape="1">
              <a:gsLst>
                <a:gs pos="0">
                  <a:schemeClr val="bg1">
                    <a:lumMod val="75000"/>
                  </a:schemeClr>
                </a:gs>
                <a:gs pos="100000">
                  <a:schemeClr val="accent1"/>
                </a:gs>
              </a:gsLst>
              <a:lin ang="0" scaled="1"/>
              <a:tileRect/>
            </a:gradFill>
            <a:prstDash val="solid"/>
            <a:round/>
            <a:headEnd type="none" w="med" len="med"/>
            <a:tailEnd type="none" w="med" len="med"/>
          </a:ln>
          <a:effectLst/>
        </p:spPr>
      </p:cxnSp>
      <p:sp>
        <p:nvSpPr>
          <p:cNvPr id="73" name="Ellipse 72">
            <a:extLst>
              <a:ext uri="{FF2B5EF4-FFF2-40B4-BE49-F238E27FC236}">
                <a16:creationId xmlns:a16="http://schemas.microsoft.com/office/drawing/2014/main" id="{2BB2C159-BB7D-5B68-9333-6BF16323CDAA}"/>
              </a:ext>
            </a:extLst>
          </p:cNvPr>
          <p:cNvSpPr>
            <a:spLocks/>
          </p:cNvSpPr>
          <p:nvPr/>
        </p:nvSpPr>
        <p:spPr bwMode="gray">
          <a:xfrm>
            <a:off x="8165202" y="6075428"/>
            <a:ext cx="180000" cy="180000"/>
          </a:xfrm>
          <a:prstGeom prst="ellipse">
            <a:avLst/>
          </a:prstGeom>
          <a:solidFill>
            <a:schemeClr val="accent1"/>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74" name="Rectangle 182">
            <a:extLst>
              <a:ext uri="{FF2B5EF4-FFF2-40B4-BE49-F238E27FC236}">
                <a16:creationId xmlns:a16="http://schemas.microsoft.com/office/drawing/2014/main" id="{DA73EC31-CA9F-E078-C711-326506BB1EBD}"/>
              </a:ext>
            </a:extLst>
          </p:cNvPr>
          <p:cNvSpPr txBox="1">
            <a:spLocks/>
          </p:cNvSpPr>
          <p:nvPr>
            <p:custDataLst>
              <p:tags r:id="rId37"/>
            </p:custDataLst>
          </p:nvPr>
        </p:nvSpPr>
        <p:spPr bwMode="gray">
          <a:xfrm>
            <a:off x="602559" y="6003846"/>
            <a:ext cx="4612647"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r>
              <a:rPr lang="de-DE" sz="1050" dirty="0"/>
              <a:t>Besteht eine enge Verknüpfung zwischen strategischer Planung und finanzieller Unternehmensplanung (z. B. Budget, Forecast)?</a:t>
            </a:r>
          </a:p>
        </p:txBody>
      </p:sp>
      <p:sp>
        <p:nvSpPr>
          <p:cNvPr id="75" name="Ellipse 74">
            <a:extLst>
              <a:ext uri="{FF2B5EF4-FFF2-40B4-BE49-F238E27FC236}">
                <a16:creationId xmlns:a16="http://schemas.microsoft.com/office/drawing/2014/main" id="{B9EB6519-E26D-2CCE-8BEF-2117A514D73E}"/>
              </a:ext>
            </a:extLst>
          </p:cNvPr>
          <p:cNvSpPr>
            <a:spLocks/>
          </p:cNvSpPr>
          <p:nvPr/>
        </p:nvSpPr>
        <p:spPr bwMode="gray">
          <a:xfrm>
            <a:off x="6713432" y="6075428"/>
            <a:ext cx="180000" cy="180000"/>
          </a:xfrm>
          <a:prstGeom prst="ellipse">
            <a:avLst/>
          </a:prstGeom>
          <a:solidFill>
            <a:schemeClr val="accent4">
              <a:lumMod val="60000"/>
              <a:lumOff val="40000"/>
            </a:schemeClr>
          </a:solidFill>
          <a:ln w="19050"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76" name="TextBox 39">
            <a:extLst>
              <a:ext uri="{FF2B5EF4-FFF2-40B4-BE49-F238E27FC236}">
                <a16:creationId xmlns:a16="http://schemas.microsoft.com/office/drawing/2014/main" id="{ADD867F3-F3CA-318A-C728-49120B81D038}"/>
              </a:ext>
            </a:extLst>
          </p:cNvPr>
          <p:cNvSpPr txBox="1">
            <a:spLocks/>
          </p:cNvSpPr>
          <p:nvPr>
            <p:custDataLst>
              <p:tags r:id="rId38"/>
            </p:custDataLst>
          </p:nvPr>
        </p:nvSpPr>
        <p:spPr bwMode="gray">
          <a:xfrm>
            <a:off x="8667730" y="6003846"/>
            <a:ext cx="970316" cy="323165"/>
          </a:xfrm>
          <a:prstGeom prst="rect">
            <a:avLst/>
          </a:prstGeom>
          <a:noFill/>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defPPr>
              <a:defRPr lang="de-DE"/>
            </a:defPPr>
            <a:lvl1pPr indent="0" defTabSz="857250" fontAlgn="base">
              <a:spcBef>
                <a:spcPct val="40000"/>
              </a:spcBef>
              <a:spcAft>
                <a:spcPct val="0"/>
              </a:spcAft>
              <a:buClr>
                <a:schemeClr val="accent1"/>
              </a:buClr>
              <a:buSzPct val="80000"/>
              <a:buFont typeface="Wingdings" pitchFamily="2" charset="2"/>
              <a:buNone/>
            </a:lvl1pPr>
            <a:lvl2pPr marL="188913" lvl="1" indent="-187325" defTabSz="857250" fontAlgn="base">
              <a:spcBef>
                <a:spcPct val="40000"/>
              </a:spcBef>
              <a:spcAft>
                <a:spcPct val="0"/>
              </a:spcAft>
              <a:buClr>
                <a:schemeClr val="accent1"/>
              </a:buClr>
              <a:buSzPct val="70000"/>
              <a:buFont typeface="Wingdings" panose="05000000000000000000" pitchFamily="2" charset="2"/>
              <a:buChar char=""/>
            </a:lvl2pPr>
            <a:lvl3pPr marL="379413" lvl="2" indent="-188913" defTabSz="857250" fontAlgn="base">
              <a:spcBef>
                <a:spcPct val="40000"/>
              </a:spcBef>
              <a:spcAft>
                <a:spcPct val="0"/>
              </a:spcAft>
              <a:buClr>
                <a:schemeClr val="accent1"/>
              </a:buClr>
              <a:buSzPct val="100000"/>
              <a:buFont typeface="Arial" panose="020B0604020202020204" pitchFamily="34" charset="0"/>
              <a:buChar char="–"/>
            </a:lvl3pPr>
            <a:lvl4pPr marL="571500" lvl="3" indent="-190500" defTabSz="857250" fontAlgn="base">
              <a:spcBef>
                <a:spcPct val="40000"/>
              </a:spcBef>
              <a:spcAft>
                <a:spcPct val="0"/>
              </a:spcAft>
              <a:buClr>
                <a:schemeClr val="accent1"/>
              </a:buClr>
              <a:buFont typeface="Wingdings" panose="05000000000000000000" pitchFamily="2" charset="2"/>
              <a:buChar char=""/>
            </a:lvl4pPr>
            <a:lvl5pPr marL="760413" lvl="4" indent="-187325" defTabSz="857250" fontAlgn="base">
              <a:spcBef>
                <a:spcPct val="40000"/>
              </a:spcBef>
              <a:spcAft>
                <a:spcPct val="0"/>
              </a:spcAft>
              <a:buClr>
                <a:schemeClr val="accent1"/>
              </a:buClr>
              <a:buFont typeface="Arial" pitchFamily="34" charset="0"/>
              <a:buChar char="–"/>
            </a:lvl5pPr>
            <a:lvl6pPr marL="1217613" indent="-187325" defTabSz="857250" fontAlgn="base">
              <a:spcBef>
                <a:spcPct val="40000"/>
              </a:spcBef>
              <a:spcAft>
                <a:spcPct val="0"/>
              </a:spcAft>
              <a:buClr>
                <a:schemeClr val="accent1"/>
              </a:buClr>
              <a:buChar char="•"/>
            </a:lvl6pPr>
            <a:lvl7pPr marL="1674813" indent="-187325" defTabSz="857250" fontAlgn="base">
              <a:spcBef>
                <a:spcPct val="40000"/>
              </a:spcBef>
              <a:spcAft>
                <a:spcPct val="0"/>
              </a:spcAft>
              <a:buClr>
                <a:schemeClr val="accent1"/>
              </a:buClr>
              <a:buChar char="•"/>
            </a:lvl7pPr>
            <a:lvl8pPr marL="2132013" indent="-187325" defTabSz="857250" fontAlgn="base">
              <a:spcBef>
                <a:spcPct val="40000"/>
              </a:spcBef>
              <a:spcAft>
                <a:spcPct val="0"/>
              </a:spcAft>
              <a:buClr>
                <a:schemeClr val="accent1"/>
              </a:buClr>
              <a:buChar char="•"/>
            </a:lvl8pPr>
            <a:lvl9pPr marL="2589213" indent="-187325" defTabSz="857250" fontAlgn="base">
              <a:spcBef>
                <a:spcPct val="40000"/>
              </a:spcBef>
              <a:spcAft>
                <a:spcPct val="0"/>
              </a:spcAft>
              <a:buClr>
                <a:schemeClr val="accent1"/>
              </a:buClr>
              <a:buChar char="•"/>
            </a:lvl9pPr>
          </a:lstStyle>
          <a:p>
            <a:pPr algn="r"/>
            <a:r>
              <a:rPr lang="de-DE" sz="1050" dirty="0"/>
              <a:t>Vollumfänglich verknüpft</a:t>
            </a:r>
          </a:p>
        </p:txBody>
      </p:sp>
      <p:sp>
        <p:nvSpPr>
          <p:cNvPr id="77" name="Rechteck 76">
            <a:extLst>
              <a:ext uri="{FF2B5EF4-FFF2-40B4-BE49-F238E27FC236}">
                <a16:creationId xmlns:a16="http://schemas.microsoft.com/office/drawing/2014/main" id="{32BD9627-C952-DF30-D348-5630678ABB47}"/>
              </a:ext>
            </a:extLst>
          </p:cNvPr>
          <p:cNvSpPr/>
          <p:nvPr/>
        </p:nvSpPr>
        <p:spPr bwMode="auto">
          <a:xfrm>
            <a:off x="200025" y="6003846"/>
            <a:ext cx="288000" cy="32316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vert="horz" wrap="square" lIns="36000" tIns="36000" rIns="36000" bIns="36000" numCol="1" rtlCol="0" anchor="ctr" anchorCtr="0" compatLnSpc="1">
            <a:prstTxWarp prst="textNoShape">
              <a:avLst/>
            </a:prstTxWarp>
          </a:bodyPr>
          <a:lstStyle/>
          <a:p>
            <a:pPr marL="1588" algn="ctr" defTabSz="857250" fontAlgn="base">
              <a:spcBef>
                <a:spcPct val="40000"/>
              </a:spcBef>
              <a:spcAft>
                <a:spcPct val="0"/>
              </a:spcAft>
              <a:buClr>
                <a:schemeClr val="accent1"/>
              </a:buClr>
              <a:buSzPct val="70000"/>
            </a:pPr>
            <a:r>
              <a:rPr lang="de-DE" sz="1200" b="1" dirty="0"/>
              <a:t>12</a:t>
            </a:r>
            <a:endParaRPr lang="de-DE" sz="1200" b="1" dirty="0">
              <a:solidFill>
                <a:schemeClr val="lt1"/>
              </a:solidFill>
            </a:endParaRPr>
          </a:p>
        </p:txBody>
      </p:sp>
      <p:sp>
        <p:nvSpPr>
          <p:cNvPr id="84" name="Ellipse 83">
            <a:extLst>
              <a:ext uri="{FF2B5EF4-FFF2-40B4-BE49-F238E27FC236}">
                <a16:creationId xmlns:a16="http://schemas.microsoft.com/office/drawing/2014/main" id="{8131A5EF-DB2F-0CC7-44FA-4CE552F0D2B5}"/>
              </a:ext>
            </a:extLst>
          </p:cNvPr>
          <p:cNvSpPr>
            <a:spLocks/>
          </p:cNvSpPr>
          <p:nvPr/>
        </p:nvSpPr>
        <p:spPr bwMode="gray">
          <a:xfrm>
            <a:off x="7889426" y="6550993"/>
            <a:ext cx="180000" cy="180000"/>
          </a:xfrm>
          <a:prstGeom prst="ellipse">
            <a:avLst/>
          </a:prstGeom>
          <a:solidFill>
            <a:schemeClr val="accent1"/>
          </a:solidFill>
          <a:ln w="28575"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85" name="Ellipse 84">
            <a:extLst>
              <a:ext uri="{FF2B5EF4-FFF2-40B4-BE49-F238E27FC236}">
                <a16:creationId xmlns:a16="http://schemas.microsoft.com/office/drawing/2014/main" id="{D64A16F8-26C9-7DF7-FF60-DEEE1292F965}"/>
              </a:ext>
            </a:extLst>
          </p:cNvPr>
          <p:cNvSpPr>
            <a:spLocks/>
          </p:cNvSpPr>
          <p:nvPr/>
        </p:nvSpPr>
        <p:spPr bwMode="gray">
          <a:xfrm>
            <a:off x="6739519" y="6550993"/>
            <a:ext cx="180000" cy="180000"/>
          </a:xfrm>
          <a:prstGeom prst="ellipse">
            <a:avLst/>
          </a:prstGeom>
          <a:solidFill>
            <a:schemeClr val="accent4">
              <a:lumMod val="60000"/>
              <a:lumOff val="40000"/>
            </a:schemeClr>
          </a:solidFill>
          <a:ln w="28575" cap="flat" cmpd="sng" algn="ctr">
            <a:solidFill>
              <a:schemeClr val="bg1"/>
            </a:solidFill>
            <a:prstDash val="solid"/>
            <a:round/>
            <a:headEnd type="none" w="med" len="med"/>
            <a:tailEnd type="none" w="med" len="med"/>
          </a:ln>
          <a:effectLst/>
        </p:spPr>
        <p:txBody>
          <a:bodyPr rot="0" spcFirstLastPara="0" vertOverflow="overflow" horzOverflow="overflow" vert="horz" wrap="square" lIns="300444" tIns="200297" rIns="300444" bIns="200297" numCol="1" spcCol="0" rtlCol="0" fromWordArt="0" anchor="t" anchorCtr="0" forceAA="0" compatLnSpc="1">
            <a:prstTxWarp prst="textNoShape">
              <a:avLst/>
            </a:prstTxWarp>
            <a:noAutofit/>
          </a:bodyPr>
          <a:lstStyle/>
          <a:p>
            <a:pPr defTabSz="2543590" eaLnBrk="0" fontAlgn="base" hangingPunct="0">
              <a:spcBef>
                <a:spcPct val="50000"/>
              </a:spcBef>
              <a:spcAft>
                <a:spcPct val="0"/>
              </a:spcAft>
              <a:buClr>
                <a:schemeClr val="accent1"/>
              </a:buClr>
              <a:buSzPct val="80000"/>
            </a:pPr>
            <a:endParaRPr lang="de-DE" sz="1100" dirty="0"/>
          </a:p>
        </p:txBody>
      </p:sp>
      <p:sp>
        <p:nvSpPr>
          <p:cNvPr id="86" name="Textfeld 85">
            <a:extLst>
              <a:ext uri="{FF2B5EF4-FFF2-40B4-BE49-F238E27FC236}">
                <a16:creationId xmlns:a16="http://schemas.microsoft.com/office/drawing/2014/main" id="{F155D135-3B98-EE60-D89D-AD6EE78C21CF}"/>
              </a:ext>
            </a:extLst>
          </p:cNvPr>
          <p:cNvSpPr txBox="1"/>
          <p:nvPr/>
        </p:nvSpPr>
        <p:spPr>
          <a:xfrm>
            <a:off x="7014903" y="6548660"/>
            <a:ext cx="779139" cy="184666"/>
          </a:xfrm>
          <a:prstGeom prst="rect">
            <a:avLst/>
          </a:prstGeom>
          <a:ln>
            <a:noFill/>
            <a:miter lim="800000"/>
          </a:ln>
        </p:spPr>
        <p:txBody>
          <a:bodyPr wrap="square" lIns="0" tIns="0" rIns="0" bIns="0" rtlCol="0">
            <a:spAutoFit/>
          </a:bodyPr>
          <a:lstStyle/>
          <a:p>
            <a:pPr marL="1588" algn="l" defTabSz="857250" fontAlgn="base">
              <a:spcBef>
                <a:spcPct val="40000"/>
              </a:spcBef>
              <a:spcAft>
                <a:spcPct val="0"/>
              </a:spcAft>
              <a:buClr>
                <a:schemeClr val="accent1"/>
              </a:buClr>
              <a:buSzPct val="70000"/>
            </a:pPr>
            <a:r>
              <a:rPr lang="de-DE" sz="1200" dirty="0"/>
              <a:t>Status quo</a:t>
            </a:r>
          </a:p>
        </p:txBody>
      </p:sp>
      <p:sp>
        <p:nvSpPr>
          <p:cNvPr id="87" name="Textfeld 86">
            <a:extLst>
              <a:ext uri="{FF2B5EF4-FFF2-40B4-BE49-F238E27FC236}">
                <a16:creationId xmlns:a16="http://schemas.microsoft.com/office/drawing/2014/main" id="{F413E235-8784-563A-1A41-8D7A7453817B}"/>
              </a:ext>
            </a:extLst>
          </p:cNvPr>
          <p:cNvSpPr txBox="1"/>
          <p:nvPr/>
        </p:nvSpPr>
        <p:spPr>
          <a:xfrm>
            <a:off x="8164811" y="6548660"/>
            <a:ext cx="861202" cy="184666"/>
          </a:xfrm>
          <a:prstGeom prst="rect">
            <a:avLst/>
          </a:prstGeom>
          <a:ln>
            <a:noFill/>
            <a:miter lim="800000"/>
          </a:ln>
        </p:spPr>
        <p:txBody>
          <a:bodyPr wrap="square" lIns="0" tIns="0" rIns="0" bIns="0" rtlCol="0">
            <a:spAutoFit/>
          </a:bodyPr>
          <a:lstStyle/>
          <a:p>
            <a:pPr marL="1588" algn="l" defTabSz="857250" fontAlgn="base">
              <a:spcBef>
                <a:spcPct val="40000"/>
              </a:spcBef>
              <a:spcAft>
                <a:spcPct val="0"/>
              </a:spcAft>
              <a:buClr>
                <a:schemeClr val="accent1"/>
              </a:buClr>
              <a:buSzPct val="70000"/>
            </a:pPr>
            <a:r>
              <a:rPr lang="de-DE" sz="1200" dirty="0"/>
              <a:t>Zielzustand</a:t>
            </a:r>
          </a:p>
        </p:txBody>
      </p:sp>
    </p:spTree>
    <p:custDataLst>
      <p:tags r:id="rId1"/>
    </p:custDataLst>
    <p:extLst>
      <p:ext uri="{BB962C8B-B14F-4D97-AF65-F5344CB8AC3E}">
        <p14:creationId xmlns:p14="http://schemas.microsoft.com/office/powerpoint/2010/main" val="26577012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 name="THINKCELLPRESENTATIONDONOTDELETE" val="&lt;?xml version=&quot;1.0&quot; encoding=&quot;UTF-16&quot; standalone=&quot;yes&quot;?&gt;&lt;root reqver=&quot;28224&quot;&gt;&lt;version val=&quot;35656&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0&quot;/&gt;&lt;/m_mruColor&gt;&lt;m_eweekdayFirstOfWeek val=&quot;2&quot;/&gt;&lt;m_eweekdayFirstOfWorkweek val=&quot;2&quot;/&gt;&lt;m_eweekdayFirstOfWeekend val=&quot;7&quot;/&gt;&lt;/CPresentation&gt;&lt;/root&gt;"/>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pWPq7hSVt7236IC4jnkh0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gq61H8pQ04ukHPQJ8t.I0w"/>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pWPq7hSVt7236IC4jnkh0Q"/>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6B3kmC46lVd8vzzdw7o09w"/>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1oDcAE2KXUCCzMnCHofof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ITGM_0Rljk26mD17z360mw"/>
  <p:tag name="VCT-BODYINDENTATION" val="0;0;0.1250391;14.87504;15;29.87504;30;45;45.12504;59.87504;"/>
  <p:tag name="VCT-BULLETVISIBILITY" val="G ****"/>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28.xml><?xml version="1.0" encoding="utf-8"?>
<p:tagLst xmlns:a="http://schemas.openxmlformats.org/drawingml/2006/main" xmlns:r="http://schemas.openxmlformats.org/officeDocument/2006/relationships" xmlns:p="http://schemas.openxmlformats.org/presentationml/2006/main">
  <p:tag name="STYLE" val="VCT_Marker"/>
  <p:tag name="DATE" val="12.11.2009 14:05:10"/>
  <p:tag name="VCT-TEMPLATE" val="blank.potx"/>
  <p:tag name="VCTMASTER" val="HP_standard"/>
  <p:tag name="VCTORDER" val="1"/>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gq61H8pQ04ukHPQJ8t.I0w"/>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gq61H8pQ04ukHPQJ8t.I0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gq61H8pQ04ukHPQJ8t.I0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gq61H8pQ04ukHPQJ8t.I0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V1iZxvMmOl99u_M6H2kTjQ"/>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V1iZxvMmOl99u_M6H2kTj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gq61H8pQ04ukHPQJ8t.I0w"/>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M1tLzxcq9uiDAZ2hna7PZQ"/>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M1tLzxcq9uiDAZ2hna7PZQ"/>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SHtr89R3C.yg_w892K3uI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OvwMQXC9P0e.pa6V4.WQV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Uif4ldpmV0aWAfIwZmeVXA"/>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V1iZxvMmOl99u_M6H2kTjQ"/>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pWPq7hSVt7236IC4jnkh0Q"/>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pWPq7hSVt7236IC4jnkh0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7.xml><?xml version="1.0" encoding="utf-8"?>
<p:tagLst xmlns:a="http://schemas.openxmlformats.org/drawingml/2006/main" xmlns:r="http://schemas.openxmlformats.org/officeDocument/2006/relationships" xmlns:p="http://schemas.openxmlformats.org/presentationml/2006/main">
  <p:tag name="NEWLAYOUTASSIGNED" val="1"/>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9.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V1iZxvMmOl99u_M6H2kTjQ"/>
</p:tagLst>
</file>

<file path=ppt/tags/tag250.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51.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52.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53.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54.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55.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56.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57.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58.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59.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260.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61.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62.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63.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64.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65.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66.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67.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68.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69.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270.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71.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72.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73.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74.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75.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76.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77.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78.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79.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0.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81.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82.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83.xml><?xml version="1.0" encoding="utf-8"?>
<p:tagLst xmlns:a="http://schemas.openxmlformats.org/drawingml/2006/main" xmlns:r="http://schemas.openxmlformats.org/officeDocument/2006/relationships" xmlns:p="http://schemas.openxmlformats.org/presentationml/2006/main">
  <p:tag name="NAME" val="formatBody-14ptStandard"/>
  <p:tag name="SHAPETYPE" val="1"/>
</p:tagLst>
</file>

<file path=ppt/tags/tag284.xml><?xml version="1.0" encoding="utf-8"?>
<p:tagLst xmlns:a="http://schemas.openxmlformats.org/drawingml/2006/main" xmlns:r="http://schemas.openxmlformats.org/officeDocument/2006/relationships" xmlns:p="http://schemas.openxmlformats.org/presentationml/2006/main">
  <p:tag name="NAME" val="formatBody-14ptStandard"/>
  <p:tag name="SHAPETYPE" val="17"/>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M1tLzxcq9uiDAZ2hna7PZ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6B3kmC46lVd8vzzdw7o09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M1tLzxcq9uiDAZ2hna7PZ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SHtr89R3C.yg_w892K3uI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OvwMQXC9P0e.pa6V4.WQV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1oDcAE2KXUCCzMnCHofofA"/>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Uif4ldpmV0aWAfIwZmeVX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ITGM_0Rljk26mD17z360mw"/>
  <p:tag name="VCT-BODYINDENTATION" val="0;0;0.1250391;14.87504;15;29.87504;30;45;45.12504;59.87504;"/>
  <p:tag name="VCT-BULLETVISIBILITY" val="G ****"/>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STYLE" val="VCT_Marker"/>
  <p:tag name="DATE" val="12.11.2009 14:05:10"/>
  <p:tag name="VCT-TEMPLATE" val="blank.potx"/>
  <p:tag name="VCTMASTER" val="HP_standard"/>
  <p:tag name="VCTORDER" val="1"/>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bWeYInQ5mkSArQN4wVxy0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eiX73xJYW0.v70zGFNy1yg"/>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cPj3lcEuZUiku7rNY4fer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PbdLq_Vtz0WPgZs3m2AXq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1FE8os1VU061a0XltTQyRQ"/>
</p:tagLst>
</file>

<file path=ppt/theme/theme1.xml><?xml version="1.0" encoding="utf-8"?>
<a:theme xmlns:a="http://schemas.openxmlformats.org/drawingml/2006/main" name="Design HOR Group 16-9 ">
  <a:themeElements>
    <a:clrScheme name="HuP-neu 3">
      <a:dk1>
        <a:srgbClr val="000000"/>
      </a:dk1>
      <a:lt1>
        <a:srgbClr val="FFFFFF"/>
      </a:lt1>
      <a:dk2>
        <a:srgbClr val="000000"/>
      </a:dk2>
      <a:lt2>
        <a:srgbClr val="8C8C8C"/>
      </a:lt2>
      <a:accent1>
        <a:srgbClr val="008CC8"/>
      </a:accent1>
      <a:accent2>
        <a:srgbClr val="E6E6E6"/>
      </a:accent2>
      <a:accent3>
        <a:srgbClr val="B4B4B4"/>
      </a:accent3>
      <a:accent4>
        <a:srgbClr val="969696"/>
      </a:accent4>
      <a:accent5>
        <a:srgbClr val="787878"/>
      </a:accent5>
      <a:accent6>
        <a:srgbClr val="05415A"/>
      </a:accent6>
      <a:hlink>
        <a:srgbClr val="464646"/>
      </a:hlink>
      <a:folHlink>
        <a:srgbClr val="B4B4B4"/>
      </a:folHlink>
    </a:clrScheme>
    <a:fontScheme name="Horváth Standard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accent3"/>
          </a:solidFill>
          <a:prstDash val="solid"/>
          <a:miter lim="800000"/>
          <a:headEnd type="none" w="med" len="med"/>
          <a:tailEnd type="none" w="med" len="med"/>
        </a:ln>
        <a:effectLst/>
      </a:spPr>
      <a:bodyPr vert="horz" wrap="square" lIns="72000" tIns="72000" rIns="72000" bIns="72000" numCol="1" rtlCol="0" anchor="t" anchorCtr="0" compatLnSpc="1">
        <a:prstTxWarp prst="textNoShape">
          <a:avLst/>
        </a:prstTxWarp>
      </a:bodyPr>
      <a:lstStyle>
        <a:defPPr marL="1588" algn="l" defTabSz="857250" fontAlgn="base">
          <a:spcBef>
            <a:spcPct val="40000"/>
          </a:spcBef>
          <a:spcAft>
            <a:spcPct val="0"/>
          </a:spcAft>
          <a:buClr>
            <a:schemeClr val="accent1"/>
          </a:buClr>
          <a:buSzPct val="70000"/>
          <a:defRPr sz="1200" dirty="0" err="1" smtClean="0"/>
        </a:defPPr>
      </a:lstStyle>
    </a:spDef>
    <a:lnDef>
      <a:spPr bwMode="auto">
        <a:solidFill>
          <a:schemeClr val="bg1"/>
        </a:solidFill>
        <a:ln w="9525" cap="flat" cmpd="sng" algn="ctr">
          <a:solidFill>
            <a:schemeClr val="accent3"/>
          </a:solidFill>
          <a:prstDash val="solid"/>
          <a:miter lim="800000"/>
          <a:headEnd type="none" w="med" len="med"/>
          <a:tailEnd type="none" w="med" len="med"/>
        </a:ln>
        <a:effectLst/>
      </a:spPr>
      <a:bodyPr/>
      <a:lstStyle/>
    </a:lnDef>
    <a:txDef>
      <a:spPr>
        <a:ln>
          <a:noFill/>
          <a:miter lim="800000"/>
        </a:ln>
      </a:spPr>
      <a:bodyPr wrap="square" lIns="0" tIns="0" rIns="0" bIns="0" rtlCol="0">
        <a:spAutoFit/>
      </a:bodyPr>
      <a:lstStyle>
        <a:defPPr marL="1588" algn="l" defTabSz="857250" fontAlgn="base">
          <a:spcBef>
            <a:spcPct val="40000"/>
          </a:spcBef>
          <a:spcAft>
            <a:spcPct val="0"/>
          </a:spcAft>
          <a:buClr>
            <a:schemeClr val="accent1"/>
          </a:buClr>
          <a:buSzPct val="70000"/>
          <a:defRPr sz="1200" dirty="0" err="1" smtClean="0"/>
        </a:defPPr>
      </a:lstStyle>
    </a:txDef>
  </a:objectDefaults>
  <a:extraClrSchemeLst/>
  <a:custClrLst>
    <a:custClr name="Sky Blue 15%">
      <a:srgbClr val="DCEBFA"/>
    </a:custClr>
    <a:custClr name="Sky Blue 35%">
      <a:srgbClr val="AFD7EB"/>
    </a:custClr>
    <a:custClr name="Sky Blue 55%">
      <a:srgbClr val="73BEE1"/>
    </a:custClr>
    <a:custClr name="Sky Blue 75%">
      <a:srgbClr val="00A5D7"/>
    </a:custClr>
    <a:custClr name="Mid-Light Grey">
      <a:srgbClr val="D2D2D2"/>
    </a:custClr>
    <a:custClr name="Anthracite">
      <a:srgbClr val="5A5A5A"/>
    </a:custClr>
    <a:custClr name="Darkest Grey">
      <a:srgbClr val="464646"/>
    </a:custClr>
    <a:custClr name="Red">
      <a:srgbClr val="C30C3E"/>
    </a:custClr>
    <a:custClr name="Yellow">
      <a:srgbClr val="FFCC66"/>
    </a:custClr>
    <a:custClr name="Green">
      <a:srgbClr val="007770"/>
    </a:custClr>
  </a:custClrLst>
  <a:extLst>
    <a:ext uri="{05A4C25C-085E-4340-85A3-A5531E510DB2}">
      <thm15:themeFamily xmlns:thm15="http://schemas.microsoft.com/office/thememl/2012/main" name="Design HOR Group 16-9.potx" id="{CFB28EFE-5160-438F-977B-267E84328049}" vid="{73DC06D3-3D4C-41E0-8AB5-A5BC9E75511E}"/>
    </a:ext>
  </a:extLst>
</a:theme>
</file>

<file path=ppt/theme/theme2.xml><?xml version="1.0" encoding="utf-8"?>
<a:theme xmlns:a="http://schemas.openxmlformats.org/drawingml/2006/main" name="Design HOR Group">
  <a:themeElements>
    <a:clrScheme name="HuP-neu 3">
      <a:dk1>
        <a:srgbClr val="000000"/>
      </a:dk1>
      <a:lt1>
        <a:srgbClr val="FFFFFF"/>
      </a:lt1>
      <a:dk2>
        <a:srgbClr val="000000"/>
      </a:dk2>
      <a:lt2>
        <a:srgbClr val="8C8C8C"/>
      </a:lt2>
      <a:accent1>
        <a:srgbClr val="008CC8"/>
      </a:accent1>
      <a:accent2>
        <a:srgbClr val="E6E6E6"/>
      </a:accent2>
      <a:accent3>
        <a:srgbClr val="B4B4B4"/>
      </a:accent3>
      <a:accent4>
        <a:srgbClr val="969696"/>
      </a:accent4>
      <a:accent5>
        <a:srgbClr val="787878"/>
      </a:accent5>
      <a:accent6>
        <a:srgbClr val="05415A"/>
      </a:accent6>
      <a:hlink>
        <a:srgbClr val="464646"/>
      </a:hlink>
      <a:folHlink>
        <a:srgbClr val="B4B4B4"/>
      </a:folHlink>
    </a:clrScheme>
    <a:fontScheme name="Horváth Standard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accent3"/>
          </a:solidFill>
          <a:prstDash val="solid"/>
          <a:miter lim="800000"/>
          <a:headEnd type="none" w="med" len="med"/>
          <a:tailEnd type="none" w="med" len="med"/>
        </a:ln>
        <a:effectLst/>
      </a:spPr>
      <a:bodyPr vert="horz" wrap="square" lIns="72000" tIns="72000" rIns="72000" bIns="72000" numCol="1" rtlCol="0" anchor="t" anchorCtr="0" compatLnSpc="1">
        <a:prstTxWarp prst="textNoShape">
          <a:avLst/>
        </a:prstTxWarp>
      </a:bodyPr>
      <a:lstStyle>
        <a:defPPr marL="1588" algn="l" defTabSz="857250" fontAlgn="base">
          <a:spcBef>
            <a:spcPct val="40000"/>
          </a:spcBef>
          <a:spcAft>
            <a:spcPct val="0"/>
          </a:spcAft>
          <a:buClr>
            <a:schemeClr val="accent1"/>
          </a:buClr>
          <a:buSzPct val="70000"/>
          <a:defRPr sz="1200" dirty="0" err="1" smtClean="0"/>
        </a:defPPr>
      </a:lstStyle>
    </a:spDef>
    <a:lnDef>
      <a:spPr bwMode="auto">
        <a:solidFill>
          <a:schemeClr val="bg1"/>
        </a:solidFill>
        <a:ln w="9525" cap="flat" cmpd="sng" algn="ctr">
          <a:solidFill>
            <a:schemeClr val="accent3"/>
          </a:solidFill>
          <a:prstDash val="solid"/>
          <a:miter lim="800000"/>
          <a:headEnd type="none" w="med" len="med"/>
          <a:tailEnd type="none" w="med" len="med"/>
        </a:ln>
        <a:effectLst/>
      </a:spPr>
      <a:bodyPr/>
      <a:lstStyle/>
    </a:lnDef>
    <a:txDef>
      <a:spPr>
        <a:ln>
          <a:noFill/>
          <a:miter lim="800000"/>
        </a:ln>
      </a:spPr>
      <a:bodyPr wrap="square" lIns="0" tIns="0" rIns="0" bIns="0" rtlCol="0">
        <a:spAutoFit/>
      </a:bodyPr>
      <a:lstStyle>
        <a:defPPr marL="1588" algn="l" defTabSz="857250" fontAlgn="base">
          <a:spcBef>
            <a:spcPct val="40000"/>
          </a:spcBef>
          <a:spcAft>
            <a:spcPct val="0"/>
          </a:spcAft>
          <a:buClr>
            <a:schemeClr val="accent1"/>
          </a:buClr>
          <a:buSzPct val="70000"/>
          <a:defRPr sz="1200" dirty="0" err="1" smtClean="0"/>
        </a:defPPr>
      </a:lstStyle>
    </a:txDef>
  </a:objectDefaults>
  <a:extraClrSchemeLst/>
  <a:custClrLst>
    <a:custClr name="Sky Blue 15%">
      <a:srgbClr val="DCEBFA"/>
    </a:custClr>
    <a:custClr name="Sky Blue 35%">
      <a:srgbClr val="AFD7EB"/>
    </a:custClr>
    <a:custClr name="Sky Blue 55%">
      <a:srgbClr val="73BEE1"/>
    </a:custClr>
    <a:custClr name="Sky Blue 75%">
      <a:srgbClr val="00A5D7"/>
    </a:custClr>
    <a:custClr name="Mid-Light Grey">
      <a:srgbClr val="D2D2D2"/>
    </a:custClr>
    <a:custClr name="Anthracite">
      <a:srgbClr val="5A5A5A"/>
    </a:custClr>
    <a:custClr name="Darkest Grey">
      <a:srgbClr val="464646"/>
    </a:custClr>
    <a:custClr name="Red">
      <a:srgbClr val="C30C3E"/>
    </a:custClr>
    <a:custClr name="Yellow">
      <a:srgbClr val="FFCC66"/>
    </a:custClr>
    <a:custClr name="Green">
      <a:srgbClr val="007770"/>
    </a:custClr>
  </a:custClrLst>
  <a:extLst>
    <a:ext uri="{05A4C25C-085E-4340-85A3-A5531E510DB2}">
      <thm15:themeFamily xmlns:thm15="http://schemas.microsoft.com/office/thememl/2012/main" name="Design HOR Group" id="{BB90D0A6-4AB1-481C-B4CA-8E024971E84B}" vid="{F795D6BA-F8D4-465F-9BC4-70F004660A19}"/>
    </a:ext>
  </a:extLst>
</a:theme>
</file>

<file path=ppt/theme/theme3.xml><?xml version="1.0" encoding="utf-8"?>
<a:theme xmlns:a="http://schemas.openxmlformats.org/drawingml/2006/main" name="Larissa-Design">
  <a:themeElements>
    <a:clrScheme name="Horvath Farbschema">
      <a:dk1>
        <a:srgbClr val="000000"/>
      </a:dk1>
      <a:lt1>
        <a:srgbClr val="FFFFFF"/>
      </a:lt1>
      <a:dk2>
        <a:srgbClr val="000000"/>
      </a:dk2>
      <a:lt2>
        <a:srgbClr val="8C8C8C"/>
      </a:lt2>
      <a:accent1>
        <a:srgbClr val="008CC8"/>
      </a:accent1>
      <a:accent2>
        <a:srgbClr val="E6E6E6"/>
      </a:accent2>
      <a:accent3>
        <a:srgbClr val="B4B4B4"/>
      </a:accent3>
      <a:accent4>
        <a:srgbClr val="969696"/>
      </a:accent4>
      <a:accent5>
        <a:srgbClr val="787878"/>
      </a:accent5>
      <a:accent6>
        <a:srgbClr val="05415A"/>
      </a:accent6>
      <a:hlink>
        <a:srgbClr val="464646"/>
      </a:hlink>
      <a:folHlink>
        <a:srgbClr val="B4B4B4"/>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Design">
  <a:themeElements>
    <a:clrScheme name="Horvath Farbschema">
      <a:dk1>
        <a:srgbClr val="000000"/>
      </a:dk1>
      <a:lt1>
        <a:srgbClr val="FFFFFF"/>
      </a:lt1>
      <a:dk2>
        <a:srgbClr val="000000"/>
      </a:dk2>
      <a:lt2>
        <a:srgbClr val="8C8C8C"/>
      </a:lt2>
      <a:accent1>
        <a:srgbClr val="008CC8"/>
      </a:accent1>
      <a:accent2>
        <a:srgbClr val="E6E6E6"/>
      </a:accent2>
      <a:accent3>
        <a:srgbClr val="B4B4B4"/>
      </a:accent3>
      <a:accent4>
        <a:srgbClr val="969696"/>
      </a:accent4>
      <a:accent5>
        <a:srgbClr val="787878"/>
      </a:accent5>
      <a:accent6>
        <a:srgbClr val="05415A"/>
      </a:accent6>
      <a:hlink>
        <a:srgbClr val="464646"/>
      </a:hlink>
      <a:folHlink>
        <a:srgbClr val="B4B4B4"/>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qs:outline xmlns:qs="urn:strategyCompass:quickSlide:basic:outlineSlide:2014">
  <qs:id>372</qs:id>
  <qs:pageNr>6</qs:pageNr>
  <qs:slideIndex>8</qs:slideIndex>
  <qs:title>Subchapter – text only to be added via Agenda-Assistant!</qs:title>
  <qs:navText/>
  <qs:number/>
  <qs:position>1</qs:position>
  <qs:level>1</qs:level>
  <qs:parent>
    <qs:id>372</qs:id>
    <qs:pageNr>6</qs:pageNr>
    <qs:slideIndex>8</qs:slideIndex>
    <qs:title>Chapter – text only to be added via Agenda-Assistant!</qs:title>
    <qs:navText/>
    <qs:number/>
    <qs:position>1</qs:position>
    <qs:level>0</qs:level>
  </qs:parent>
</qs:outline>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d586af4-a519-4bb6-8ffb-f995f1c29f3a">
      <Terms xmlns="http://schemas.microsoft.com/office/infopath/2007/PartnerControls"/>
    </lcf76f155ced4ddcb4097134ff3c332f>
    <TaxCatchAll xmlns="f9b5b7b6-523e-4f39-a797-fe811f77a88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kument" ma:contentTypeID="0x0101009EBA6878C1DC9243827B1474393B3FE4" ma:contentTypeVersion="12" ma:contentTypeDescription="Ein neues Dokument erstellen." ma:contentTypeScope="" ma:versionID="16e0e90545fcbf9a16b5f86bd68526c1">
  <xsd:schema xmlns:xsd="http://www.w3.org/2001/XMLSchema" xmlns:xs="http://www.w3.org/2001/XMLSchema" xmlns:p="http://schemas.microsoft.com/office/2006/metadata/properties" xmlns:ns2="ed586af4-a519-4bb6-8ffb-f995f1c29f3a" xmlns:ns3="f9b5b7b6-523e-4f39-a797-fe811f77a886" targetNamespace="http://schemas.microsoft.com/office/2006/metadata/properties" ma:root="true" ma:fieldsID="012ae69481d22d65ae87edb1be72d853" ns2:_="" ns3:_="">
    <xsd:import namespace="ed586af4-a519-4bb6-8ffb-f995f1c29f3a"/>
    <xsd:import namespace="f9b5b7b6-523e-4f39-a797-fe811f77a88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586af4-a519-4bb6-8ffb-f995f1c29f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610b91f3-4cae-474f-8494-646efe3ce27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b5b7b6-523e-4f39-a797-fe811f77a88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54af1a1-9111-4855-90ab-03f8db072187}" ma:internalName="TaxCatchAll" ma:showField="CatchAllData" ma:web="f9b5b7b6-523e-4f39-a797-fe811f77a88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qs:outline xmlns:qs="urn:strategyCompass:quickSlide:basic:outline:2014">
  <qs:settings>
    <qs:designID>QuickSlideAgenda16_16_9</qs:designID>
    <qs:numberingChecked>False</qs:numberingChecked>
    <qs:subNumberingChecked>False</qs:subNumberingChecked>
    <qs:pagesNumberChecked>False</qs:pagesNumberChecked>
    <qs:topicsChecked>True</qs:topicsChecked>
    <qs:subtopicsChecked>True</qs:subtopicsChecked>
    <qs:extratopicsChecked>False</qs:extratopicsChecked>
    <qs:overviewChecked>False</qs:overviewChecked>
    <qs:chapterNumberOnSlidesChecked>False</qs:chapterNumberOnSlidesChecked>
    <qs:chapterNameOnSlidesChecked>False</qs:chapterNameOnSlidesChecked>
    <qs:autoUpdateChecked>False</qs:autoUpdateChecked>
    <qs:subChaptersOnlyOnActiveChapter>True</qs:subChaptersOnlyOnActiveChapter>
    <qs:separatorOnlyActiveChapterChecked>False</qs:separatorOnlyActiveChapterChecked>
    <qs:overviewWithSubchaptersChecked>True</qs:overviewWithSubchaptersChecked>
    <qs:sectionsChecked>True</qs:sectionsChecked>
    <qs:navigationChecked>False</qs:navigationChecked>
    <qs:navigationSubChecked>False</qs:navigationSubChecked>
    <qs:linkChecked>False</qs:linkChecked>
  </qs:settings>
  <qs:title>Agenda</qs:title>
  <qs:overviewpage/>
  <qs:chapter>
    <qs:id>392</qs:id>
    <qs:pageNr>13</qs:pageNr>
    <qs:slideIndex>15</qs:slideIndex>
    <qs:title>Letter of Commitment</qs:title>
    <qs:navText/>
    <qs:number/>
    <qs:position>1</qs:position>
    <qs:level>0</qs:level>
  </qs:chapter>
  <qs:chapter>
    <qs:id>2134803914</qs:id>
    <qs:pageNr>15</qs:pageNr>
    <qs:slideIndex>17</qs:slideIndex>
    <qs:title>Initial Situation, Objectives and Our Reccomendation</qs:title>
    <qs:navText/>
    <qs:number/>
    <qs:position>2</qs:position>
    <qs:level>0</qs:level>
  </qs:chapter>
  <qs:chapter>
    <qs:id>394</qs:id>
    <qs:pageNr>24</qs:pageNr>
    <qs:slideIndex>26</qs:slideIndex>
    <qs:title>Solution Design and Benefits (for the client)</qs:title>
    <qs:navText/>
    <qs:number/>
    <qs:position>3</qs:position>
    <qs:level>0</qs:level>
  </qs:chapter>
  <qs:chapter>
    <qs:id>2134803945</qs:id>
    <qs:pageNr>30</qs:pageNr>
    <qs:slideIndex>32</qs:slideIndex>
    <qs:title>Why Horváth?</qs:title>
    <qs:navText/>
    <qs:number/>
    <qs:position>4</qs:position>
    <qs:level>0</qs:level>
  </qs:chapter>
  <qs:chapter>
    <qs:id>2134803949</qs:id>
    <qs:pageNr>39</qs:pageNr>
    <qs:slideIndex>41</qs:slideIndex>
    <qs:title>Project Results, Execution and Organization</qs:title>
    <qs:navText/>
    <qs:number/>
    <qs:position>5</qs:position>
    <qs:level>0</qs:level>
  </qs:chapter>
  <qs:chapter>
    <qs:id>2134803978</qs:id>
    <qs:pageNr>55</qs:pageNr>
    <qs:slideIndex>57</qs:slideIndex>
    <qs:title>Commercial and contractual framework</qs:title>
    <qs:navText/>
    <qs:number/>
    <qs:position>6</qs:position>
    <qs:level>0</qs:level>
    <qs:chapter>
      <qs:id>2134803978</qs:id>
      <qs:pageNr>55</qs:pageNr>
      <qs:slideIndex>57</qs:slideIndex>
      <qs:title>Fee and payment terms</qs:title>
      <qs:navText/>
      <qs:number/>
      <qs:position>1</qs:position>
      <qs:level>1</qs:level>
    </qs:chapter>
    <qs:chapter>
      <qs:id>2134803980</qs:id>
      <qs:pageNr>66</qs:pageNr>
      <qs:slideIndex>68</qs:slideIndex>
      <qs:title>Terms of Contract and Order</qs:title>
      <qs:navText/>
      <qs:number/>
      <qs:position>2</qs:position>
      <qs:level>1</qs:level>
    </qs:chapter>
    <qs:chapter>
      <qs:id>2134803981</qs:id>
      <qs:pageNr>76</qs:pageNr>
      <qs:slideIndex>78</qs:slideIndex>
      <qs:title>GTC</qs:title>
      <qs:navText/>
      <qs:number/>
      <qs:position>3</qs:position>
      <qs:level>1</qs:level>
    </qs:chapter>
  </qs:chapter>
  <qs:chapter>
    <qs:id>2134803952</qs:id>
    <qs:pageNr>86</qs:pageNr>
    <qs:slideIndex>88</qs:slideIndex>
    <qs:title>Backup: Horváth, Résumés, Detailed References</qs:title>
    <qs:navText/>
    <qs:number/>
    <qs:position>7</qs:position>
    <qs:level>0</qs:level>
  </qs:chapter>
</qs:outline>
</file>

<file path=customXml/itemProps1.xml><?xml version="1.0" encoding="utf-8"?>
<ds:datastoreItem xmlns:ds="http://schemas.openxmlformats.org/officeDocument/2006/customXml" ds:itemID="{DB83D61F-F0E2-49CA-BA02-297C8B2F3DFE}">
  <ds:schemaRefs>
    <ds:schemaRef ds:uri="urn:strategyCompass:quickSlide:basic:outlineSlide:2014"/>
  </ds:schemaRefs>
</ds:datastoreItem>
</file>

<file path=customXml/itemProps2.xml><?xml version="1.0" encoding="utf-8"?>
<ds:datastoreItem xmlns:ds="http://schemas.openxmlformats.org/officeDocument/2006/customXml" ds:itemID="{A3364A06-8DE6-4BC7-B174-7BACA3E4B7CB}">
  <ds:schemaRefs>
    <ds:schemaRef ds:uri="http://purl.org/dc/dcmitype/"/>
    <ds:schemaRef ds:uri="http://schemas.microsoft.com/office/2006/documentManagement/types"/>
    <ds:schemaRef ds:uri="http://purl.org/dc/terms/"/>
    <ds:schemaRef ds:uri="http://schemas.microsoft.com/office/2006/metadata/properties"/>
    <ds:schemaRef ds:uri="1d8f9d0f-2c6d-4cfd-b26f-d48fd5f97665"/>
    <ds:schemaRef ds:uri="http://schemas.microsoft.com/office/infopath/2007/PartnerControls"/>
    <ds:schemaRef ds:uri="18e41add-4da3-41ab-92ca-9a886328579a"/>
    <ds:schemaRef ds:uri="http://schemas.openxmlformats.org/package/2006/metadata/core-properties"/>
    <ds:schemaRef ds:uri="http://www.w3.org/XML/1998/namespace"/>
    <ds:schemaRef ds:uri="http://purl.org/dc/elements/1.1/"/>
    <ds:schemaRef ds:uri="ed586af4-a519-4bb6-8ffb-f995f1c29f3a"/>
    <ds:schemaRef ds:uri="f9b5b7b6-523e-4f39-a797-fe811f77a886"/>
  </ds:schemaRefs>
</ds:datastoreItem>
</file>

<file path=customXml/itemProps3.xml><?xml version="1.0" encoding="utf-8"?>
<ds:datastoreItem xmlns:ds="http://schemas.openxmlformats.org/officeDocument/2006/customXml" ds:itemID="{5B427BBA-C771-4A12-855E-FC268A35F760}">
  <ds:schemaRefs>
    <ds:schemaRef ds:uri="http://schemas.microsoft.com/sharepoint/v3/contenttype/forms"/>
  </ds:schemaRefs>
</ds:datastoreItem>
</file>

<file path=customXml/itemProps4.xml><?xml version="1.0" encoding="utf-8"?>
<ds:datastoreItem xmlns:ds="http://schemas.openxmlformats.org/officeDocument/2006/customXml" ds:itemID="{393A3610-ECA7-4489-8A95-1801BE2F03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586af4-a519-4bb6-8ffb-f995f1c29f3a"/>
    <ds:schemaRef ds:uri="f9b5b7b6-523e-4f39-a797-fe811f77a8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3764DF94-33DF-439A-956C-7400F1578463}">
  <ds:schemaRefs>
    <ds:schemaRef ds:uri="urn:strategyCompass:quickSlide:basic:outline:2014"/>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388</Words>
  <Application>Microsoft Office PowerPoint</Application>
  <PresentationFormat>A4-Papier (210 x 297 mm)</PresentationFormat>
  <Paragraphs>59</Paragraphs>
  <Slides>2</Slides>
  <Notes>1</Notes>
  <HiddenSlides>0</HiddenSlides>
  <MMClips>0</MMClips>
  <ScaleCrop>false</ScaleCrop>
  <HeadingPairs>
    <vt:vector size="8" baseType="variant">
      <vt:variant>
        <vt:lpstr>Verwendete Schriftarten</vt:lpstr>
      </vt:variant>
      <vt:variant>
        <vt:i4>4</vt:i4>
      </vt:variant>
      <vt:variant>
        <vt:lpstr>Design</vt:lpstr>
      </vt:variant>
      <vt:variant>
        <vt:i4>2</vt:i4>
      </vt:variant>
      <vt:variant>
        <vt:lpstr>Eingebettete OLE-Server</vt:lpstr>
      </vt:variant>
      <vt:variant>
        <vt:i4>1</vt:i4>
      </vt:variant>
      <vt:variant>
        <vt:lpstr>Folientitel</vt:lpstr>
      </vt:variant>
      <vt:variant>
        <vt:i4>2</vt:i4>
      </vt:variant>
    </vt:vector>
  </HeadingPairs>
  <TitlesOfParts>
    <vt:vector size="9" baseType="lpstr">
      <vt:lpstr>Arial</vt:lpstr>
      <vt:lpstr>Calibri</vt:lpstr>
      <vt:lpstr>Helvetica Neue</vt:lpstr>
      <vt:lpstr>Wingdings</vt:lpstr>
      <vt:lpstr>Design HOR Group 16-9 </vt:lpstr>
      <vt:lpstr>Design HOR Group</vt:lpstr>
      <vt:lpstr>think-cell Slide</vt:lpstr>
      <vt:lpstr>Reifegradmodell für die strategische Planung zur Einordung des eigenen Unternehmens   Bewerten Sie den Status quo Ihrer strategischen Planung entlang zentraler Kriterien. Schieben Sie jeweils die Punkte für „Status Quo“ und „Zielzustand“ an die von Ihnen eingeschätzten Positionen. Die subjektive Einschätzung ist dabei gewollt, da es ja um eine individuelle Beurteilung geht.  Das Tool ergänzt den Beitrag „Strategische Planung – Vom Ziel zur Wirkung“ in Controller Magazin 4/2025 von den Autoren:</vt:lpstr>
      <vt:lpstr>PowerPoint-Präsentation</vt:lpstr>
    </vt:vector>
  </TitlesOfParts>
  <Manager/>
  <Company>Horvath und Partner GmbH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Weitz, Viktor</dc:creator>
  <cp:lastModifiedBy>Lehmann, Guenther</cp:lastModifiedBy>
  <cp:revision>11</cp:revision>
  <dcterms:created xsi:type="dcterms:W3CDTF">2025-04-28T06:09:30Z</dcterms:created>
  <dcterms:modified xsi:type="dcterms:W3CDTF">2025-06-03T12:49:43Z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8f71722-66ba-4e11-a629-8ab19b9c644e_Enabled">
    <vt:lpwstr>true</vt:lpwstr>
  </property>
  <property fmtid="{D5CDD505-2E9C-101B-9397-08002B2CF9AE}" pid="3" name="MSIP_Label_c8f71722-66ba-4e11-a629-8ab19b9c644e_SetDate">
    <vt:lpwstr>2024-08-29T08:30:15Z</vt:lpwstr>
  </property>
  <property fmtid="{D5CDD505-2E9C-101B-9397-08002B2CF9AE}" pid="4" name="MSIP_Label_c8f71722-66ba-4e11-a629-8ab19b9c644e_Method">
    <vt:lpwstr>Standard</vt:lpwstr>
  </property>
  <property fmtid="{D5CDD505-2E9C-101B-9397-08002B2CF9AE}" pid="5" name="MSIP_Label_c8f71722-66ba-4e11-a629-8ab19b9c644e_Name">
    <vt:lpwstr>Confidential</vt:lpwstr>
  </property>
  <property fmtid="{D5CDD505-2E9C-101B-9397-08002B2CF9AE}" pid="6" name="MSIP_Label_c8f71722-66ba-4e11-a629-8ab19b9c644e_SiteId">
    <vt:lpwstr>b8fc25f6-8687-4690-aeb4-96fa17863136</vt:lpwstr>
  </property>
  <property fmtid="{D5CDD505-2E9C-101B-9397-08002B2CF9AE}" pid="7" name="MSIP_Label_c8f71722-66ba-4e11-a629-8ab19b9c644e_ActionId">
    <vt:lpwstr>ccd0ccdc-0de3-4ffa-8106-7ca2cc941fd2</vt:lpwstr>
  </property>
  <property fmtid="{D5CDD505-2E9C-101B-9397-08002B2CF9AE}" pid="8" name="MSIP_Label_c8f71722-66ba-4e11-a629-8ab19b9c644e_ContentBits">
    <vt:lpwstr>2</vt:lpwstr>
  </property>
  <property fmtid="{D5CDD505-2E9C-101B-9397-08002B2CF9AE}" pid="9" name="ClassificationContentMarkingFooterLocations">
    <vt:lpwstr>Design HOR Group 16-9 :6</vt:lpwstr>
  </property>
  <property fmtid="{D5CDD505-2E9C-101B-9397-08002B2CF9AE}" pid="10" name="ClassificationContentMarkingFooterText">
    <vt:lpwstr>- Confidential -</vt:lpwstr>
  </property>
  <property fmtid="{D5CDD505-2E9C-101B-9397-08002B2CF9AE}" pid="11" name="ClassificationContentMarkingHeaderText">
    <vt:lpwstr>- Strictly Confidential -</vt:lpwstr>
  </property>
  <property fmtid="{D5CDD505-2E9C-101B-9397-08002B2CF9AE}" pid="12" name="ClassificationContentMarkingHeaderLocations">
    <vt:lpwstr>Design HOR_VP 16-9:15</vt:lpwstr>
  </property>
  <property fmtid="{D5CDD505-2E9C-101B-9397-08002B2CF9AE}" pid="13" name="MediaServiceImageTags">
    <vt:lpwstr/>
  </property>
  <property fmtid="{D5CDD505-2E9C-101B-9397-08002B2CF9AE}" pid="14" name="ContentTypeId">
    <vt:lpwstr>0x0101009EBA6878C1DC9243827B1474393B3FE4</vt:lpwstr>
  </property>
  <property fmtid="{D5CDD505-2E9C-101B-9397-08002B2CF9AE}" pid="15" name="_NewReviewCycle">
    <vt:lpwstr/>
  </property>
</Properties>
</file>